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</p:sldMasterIdLst>
  <p:notesMasterIdLst>
    <p:notesMasterId r:id="rId52"/>
  </p:notesMasterIdLst>
  <p:sldIdLst>
    <p:sldId id="256" r:id="rId2"/>
    <p:sldId id="327" r:id="rId3"/>
    <p:sldId id="258" r:id="rId4"/>
    <p:sldId id="260" r:id="rId5"/>
    <p:sldId id="291" r:id="rId6"/>
    <p:sldId id="293" r:id="rId7"/>
    <p:sldId id="292" r:id="rId8"/>
    <p:sldId id="294" r:id="rId9"/>
    <p:sldId id="284" r:id="rId10"/>
    <p:sldId id="296" r:id="rId11"/>
    <p:sldId id="297" r:id="rId12"/>
    <p:sldId id="295" r:id="rId13"/>
    <p:sldId id="298" r:id="rId14"/>
    <p:sldId id="299" r:id="rId15"/>
    <p:sldId id="285" r:id="rId16"/>
    <p:sldId id="301" r:id="rId17"/>
    <p:sldId id="302" r:id="rId18"/>
    <p:sldId id="304" r:id="rId19"/>
    <p:sldId id="305" r:id="rId20"/>
    <p:sldId id="307" r:id="rId21"/>
    <p:sldId id="306" r:id="rId22"/>
    <p:sldId id="308" r:id="rId23"/>
    <p:sldId id="286" r:id="rId24"/>
    <p:sldId id="309" r:id="rId25"/>
    <p:sldId id="310" r:id="rId26"/>
    <p:sldId id="316" r:id="rId27"/>
    <p:sldId id="315" r:id="rId28"/>
    <p:sldId id="311" r:id="rId29"/>
    <p:sldId id="312" r:id="rId30"/>
    <p:sldId id="313" r:id="rId31"/>
    <p:sldId id="287" r:id="rId32"/>
    <p:sldId id="317" r:id="rId33"/>
    <p:sldId id="318" r:id="rId34"/>
    <p:sldId id="320" r:id="rId35"/>
    <p:sldId id="319" r:id="rId36"/>
    <p:sldId id="321" r:id="rId37"/>
    <p:sldId id="322" r:id="rId38"/>
    <p:sldId id="288" r:id="rId39"/>
    <p:sldId id="325" r:id="rId40"/>
    <p:sldId id="332" r:id="rId41"/>
    <p:sldId id="331" r:id="rId42"/>
    <p:sldId id="289" r:id="rId43"/>
    <p:sldId id="324" r:id="rId44"/>
    <p:sldId id="329" r:id="rId45"/>
    <p:sldId id="326" r:id="rId46"/>
    <p:sldId id="330" r:id="rId47"/>
    <p:sldId id="290" r:id="rId48"/>
    <p:sldId id="328" r:id="rId49"/>
    <p:sldId id="323" r:id="rId50"/>
    <p:sldId id="265" r:id="rId51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53"/>
      <p:bold r:id="rId54"/>
      <p:italic r:id="rId55"/>
      <p:boldItalic r:id="rId56"/>
    </p:embeddedFont>
    <p:embeddedFont>
      <p:font typeface="Raleway" pitchFamily="2" charset="0"/>
      <p:regular r:id="rId57"/>
      <p:bold r:id="rId58"/>
      <p:italic r:id="rId59"/>
      <p:boldItalic r:id="rId60"/>
    </p:embeddedFont>
    <p:embeddedFont>
      <p:font typeface="Unbounded" panose="020B0604020202020204" charset="0"/>
      <p:regular r:id="rId61"/>
      <p:bold r:id="rId62"/>
    </p:embeddedFont>
    <p:embeddedFont>
      <p:font typeface="Unbounded Black" panose="020B0604020202020204" charset="0"/>
      <p:bold r:id="rId63"/>
    </p:embeddedFont>
    <p:embeddedFont>
      <p:font typeface="Unbounded Light" panose="020B0604020202020204" charset="0"/>
      <p:regular r:id="rId64"/>
      <p:bold r:id="rId65"/>
    </p:embeddedFont>
    <p:embeddedFont>
      <p:font typeface="Unbounded SemiBold" panose="020B0604020202020204" charset="0"/>
      <p:regular r:id="rId66"/>
      <p:bold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294ACC-0DAC-44FA-BB7C-88F452F11604}" v="510" dt="2026-04-29T22:47:36.211"/>
    <p1510:client id="{58A7C276-CA32-72F4-AE88-0B7CCBFE852A}" v="6" dt="2026-04-30T13:44:28.723"/>
  </p1510:revLst>
</p1510:revInfo>
</file>

<file path=ppt/tableStyles.xml><?xml version="1.0" encoding="utf-8"?>
<a:tblStyleLst xmlns:a="http://schemas.openxmlformats.org/drawingml/2006/main" def="{636BFB46-9370-48F5-8479-00C93F09B045}">
  <a:tblStyle styleId="{636BFB46-9370-48F5-8479-00C93F09B04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92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1158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1.fntdata"/><Relationship Id="rId6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font" Target="fonts/font14.fntdata"/><Relationship Id="rId5" Type="http://schemas.openxmlformats.org/officeDocument/2006/relationships/slide" Target="slides/slide4.xml"/><Relationship Id="rId61" Type="http://schemas.openxmlformats.org/officeDocument/2006/relationships/font" Target="fonts/font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7" Type="http://schemas.openxmlformats.org/officeDocument/2006/relationships/slide" Target="slides/slide6.xml"/><Relationship Id="rId7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k Burnett" userId="S::so23974@bristol.ac.uk::260cc8f1-90f6-4e1b-bd37-8d2c72c55d08" providerId="AD" clId="Web-{58A7C276-CA32-72F4-AE88-0B7CCBFE852A}"/>
    <pc:docChg chg="modSld">
      <pc:chgData name="Jack Burnett" userId="S::so23974@bristol.ac.uk::260cc8f1-90f6-4e1b-bd37-8d2c72c55d08" providerId="AD" clId="Web-{58A7C276-CA32-72F4-AE88-0B7CCBFE852A}" dt="2026-04-30T13:44:28.723" v="5" actId="20577"/>
      <pc:docMkLst>
        <pc:docMk/>
      </pc:docMkLst>
      <pc:sldChg chg="modSp">
        <pc:chgData name="Jack Burnett" userId="S::so23974@bristol.ac.uk::260cc8f1-90f6-4e1b-bd37-8d2c72c55d08" providerId="AD" clId="Web-{58A7C276-CA32-72F4-AE88-0B7CCBFE852A}" dt="2026-04-30T13:44:28.723" v="5" actId="20577"/>
        <pc:sldMkLst>
          <pc:docMk/>
          <pc:sldMk cId="3322374166" sldId="321"/>
        </pc:sldMkLst>
        <pc:spChg chg="mod">
          <ac:chgData name="Jack Burnett" userId="S::so23974@bristol.ac.uk::260cc8f1-90f6-4e1b-bd37-8d2c72c55d08" providerId="AD" clId="Web-{58A7C276-CA32-72F4-AE88-0B7CCBFE852A}" dt="2026-04-30T13:44:28.723" v="5" actId="20577"/>
          <ac:spMkLst>
            <pc:docMk/>
            <pc:sldMk cId="3322374166" sldId="321"/>
            <ac:spMk id="188" creationId="{4B447362-AAA7-72D8-51BB-68B46A79DB87}"/>
          </ac:spMkLst>
        </pc:spChg>
      </pc:sldChg>
    </pc:docChg>
  </pc:docChgLst>
  <pc:docChgLst>
    <pc:chgData name="Jack Burnett" userId="260cc8f1-90f6-4e1b-bd37-8d2c72c55d08" providerId="ADAL" clId="{5E77443F-BADA-4443-B305-15F545A8E1A8}"/>
    <pc:docChg chg="modSld sldOrd">
      <pc:chgData name="Jack Burnett" userId="260cc8f1-90f6-4e1b-bd37-8d2c72c55d08" providerId="ADAL" clId="{5E77443F-BADA-4443-B305-15F545A8E1A8}" dt="2026-04-30T13:46:03.365" v="1"/>
      <pc:docMkLst>
        <pc:docMk/>
      </pc:docMkLst>
      <pc:sldChg chg="ord">
        <pc:chgData name="Jack Burnett" userId="260cc8f1-90f6-4e1b-bd37-8d2c72c55d08" providerId="ADAL" clId="{5E77443F-BADA-4443-B305-15F545A8E1A8}" dt="2026-04-30T13:46:03.365" v="1"/>
        <pc:sldMkLst>
          <pc:docMk/>
          <pc:sldMk cId="3870922399" sldId="313"/>
        </pc:sldMkLst>
      </pc:sldChg>
    </pc:docChg>
  </pc:docChgLst>
  <pc:docChgLst>
    <pc:chgData name="Jack Burnett" userId="260cc8f1-90f6-4e1b-bd37-8d2c72c55d08" providerId="ADAL" clId="{6488DDE1-2D08-432E-BF0E-BEA507653EC4}"/>
    <pc:docChg chg="undo custSel addSld delSld modSld sldOrd delMainMaster">
      <pc:chgData name="Jack Burnett" userId="260cc8f1-90f6-4e1b-bd37-8d2c72c55d08" providerId="ADAL" clId="{6488DDE1-2D08-432E-BF0E-BEA507653EC4}" dt="2026-04-29T22:47:24.330" v="3918" actId="20577"/>
      <pc:docMkLst>
        <pc:docMk/>
      </pc:docMkLst>
      <pc:sldChg chg="ord modTransition modNotesTx">
        <pc:chgData name="Jack Burnett" userId="260cc8f1-90f6-4e1b-bd37-8d2c72c55d08" providerId="ADAL" clId="{6488DDE1-2D08-432E-BF0E-BEA507653EC4}" dt="2026-04-29T22:39:01.800" v="3899"/>
        <pc:sldMkLst>
          <pc:docMk/>
          <pc:sldMk cId="0" sldId="256"/>
        </pc:sldMkLst>
      </pc:sldChg>
      <pc:sldChg chg="modSp mod modTransition">
        <pc:chgData name="Jack Burnett" userId="260cc8f1-90f6-4e1b-bd37-8d2c72c55d08" providerId="ADAL" clId="{6488DDE1-2D08-432E-BF0E-BEA507653EC4}" dt="2026-04-29T22:39:01.800" v="3899"/>
        <pc:sldMkLst>
          <pc:docMk/>
          <pc:sldMk cId="0" sldId="258"/>
        </pc:sldMkLst>
        <pc:spChg chg="mod">
          <ac:chgData name="Jack Burnett" userId="260cc8f1-90f6-4e1b-bd37-8d2c72c55d08" providerId="ADAL" clId="{6488DDE1-2D08-432E-BF0E-BEA507653EC4}" dt="2026-04-29T21:55:17.473" v="3020" actId="20577"/>
          <ac:spMkLst>
            <pc:docMk/>
            <pc:sldMk cId="0" sldId="258"/>
            <ac:spMk id="158" creationId="{00000000-0000-0000-0000-000000000000}"/>
          </ac:spMkLst>
        </pc:spChg>
      </pc:sldChg>
      <pc:sldChg chg="del">
        <pc:chgData name="Jack Burnett" userId="260cc8f1-90f6-4e1b-bd37-8d2c72c55d08" providerId="ADAL" clId="{6488DDE1-2D08-432E-BF0E-BEA507653EC4}" dt="2026-04-29T22:36:00.338" v="3895" actId="47"/>
        <pc:sldMkLst>
          <pc:docMk/>
          <pc:sldMk cId="0" sldId="259"/>
        </pc:sldMkLst>
      </pc:sldChg>
      <pc:sldChg chg="modSp mod modTransition modNotesTx">
        <pc:chgData name="Jack Burnett" userId="260cc8f1-90f6-4e1b-bd37-8d2c72c55d08" providerId="ADAL" clId="{6488DDE1-2D08-432E-BF0E-BEA507653EC4}" dt="2026-04-29T22:39:01.800" v="3899"/>
        <pc:sldMkLst>
          <pc:docMk/>
          <pc:sldMk cId="0" sldId="260"/>
        </pc:sldMkLst>
        <pc:spChg chg="mod">
          <ac:chgData name="Jack Burnett" userId="260cc8f1-90f6-4e1b-bd37-8d2c72c55d08" providerId="ADAL" clId="{6488DDE1-2D08-432E-BF0E-BEA507653EC4}" dt="2026-04-29T20:13:37.267" v="29" actId="20577"/>
          <ac:spMkLst>
            <pc:docMk/>
            <pc:sldMk cId="0" sldId="260"/>
            <ac:spMk id="182" creationId="{00000000-0000-0000-0000-000000000000}"/>
          </ac:spMkLst>
        </pc:spChg>
        <pc:picChg chg="mod">
          <ac:chgData name="Jack Burnett" userId="260cc8f1-90f6-4e1b-bd37-8d2c72c55d08" providerId="ADAL" clId="{6488DDE1-2D08-432E-BF0E-BEA507653EC4}" dt="2026-04-29T20:57:35.658" v="1702" actId="14826"/>
          <ac:picMkLst>
            <pc:docMk/>
            <pc:sldMk cId="0" sldId="260"/>
            <ac:picMk id="181" creationId="{00000000-0000-0000-0000-000000000000}"/>
          </ac:picMkLst>
        </pc:picChg>
      </pc:sldChg>
      <pc:sldChg chg="del">
        <pc:chgData name="Jack Burnett" userId="260cc8f1-90f6-4e1b-bd37-8d2c72c55d08" providerId="ADAL" clId="{6488DDE1-2D08-432E-BF0E-BEA507653EC4}" dt="2026-04-29T22:36:00.338" v="3895" actId="47"/>
        <pc:sldMkLst>
          <pc:docMk/>
          <pc:sldMk cId="0" sldId="261"/>
        </pc:sldMkLst>
      </pc:sldChg>
      <pc:sldChg chg="del">
        <pc:chgData name="Jack Burnett" userId="260cc8f1-90f6-4e1b-bd37-8d2c72c55d08" providerId="ADAL" clId="{6488DDE1-2D08-432E-BF0E-BEA507653EC4}" dt="2026-04-29T22:36:00.338" v="3895" actId="47"/>
        <pc:sldMkLst>
          <pc:docMk/>
          <pc:sldMk cId="0" sldId="262"/>
        </pc:sldMkLst>
      </pc:sldChg>
      <pc:sldChg chg="del">
        <pc:chgData name="Jack Burnett" userId="260cc8f1-90f6-4e1b-bd37-8d2c72c55d08" providerId="ADAL" clId="{6488DDE1-2D08-432E-BF0E-BEA507653EC4}" dt="2026-04-29T22:36:00.338" v="3895" actId="47"/>
        <pc:sldMkLst>
          <pc:docMk/>
          <pc:sldMk cId="0" sldId="263"/>
        </pc:sldMkLst>
      </pc:sldChg>
      <pc:sldChg chg="del">
        <pc:chgData name="Jack Burnett" userId="260cc8f1-90f6-4e1b-bd37-8d2c72c55d08" providerId="ADAL" clId="{6488DDE1-2D08-432E-BF0E-BEA507653EC4}" dt="2026-04-29T22:36:00.338" v="3895" actId="47"/>
        <pc:sldMkLst>
          <pc:docMk/>
          <pc:sldMk cId="0" sldId="264"/>
        </pc:sldMkLst>
      </pc:sldChg>
      <pc:sldChg chg="delSp modSp mod ord modTransition">
        <pc:chgData name="Jack Burnett" userId="260cc8f1-90f6-4e1b-bd37-8d2c72c55d08" providerId="ADAL" clId="{6488DDE1-2D08-432E-BF0E-BEA507653EC4}" dt="2026-04-29T22:39:01.800" v="3899"/>
        <pc:sldMkLst>
          <pc:docMk/>
          <pc:sldMk cId="0" sldId="265"/>
        </pc:sldMkLst>
        <pc:spChg chg="mod">
          <ac:chgData name="Jack Burnett" userId="260cc8f1-90f6-4e1b-bd37-8d2c72c55d08" providerId="ADAL" clId="{6488DDE1-2D08-432E-BF0E-BEA507653EC4}" dt="2026-04-29T22:26:29.786" v="3755" actId="403"/>
          <ac:spMkLst>
            <pc:docMk/>
            <pc:sldMk cId="0" sldId="265"/>
            <ac:spMk id="242" creationId="{00000000-0000-0000-0000-000000000000}"/>
          </ac:spMkLst>
        </pc:spChg>
        <pc:spChg chg="del">
          <ac:chgData name="Jack Burnett" userId="260cc8f1-90f6-4e1b-bd37-8d2c72c55d08" providerId="ADAL" clId="{6488DDE1-2D08-432E-BF0E-BEA507653EC4}" dt="2026-04-29T22:25:59.128" v="3744" actId="478"/>
          <ac:spMkLst>
            <pc:docMk/>
            <pc:sldMk cId="0" sldId="265"/>
            <ac:spMk id="258" creationId="{00000000-0000-0000-0000-000000000000}"/>
          </ac:spMkLst>
        </pc:spChg>
        <pc:grpChg chg="del">
          <ac:chgData name="Jack Burnett" userId="260cc8f1-90f6-4e1b-bd37-8d2c72c55d08" providerId="ADAL" clId="{6488DDE1-2D08-432E-BF0E-BEA507653EC4}" dt="2026-04-29T22:26:24.092" v="3745" actId="478"/>
          <ac:grpSpMkLst>
            <pc:docMk/>
            <pc:sldMk cId="0" sldId="265"/>
            <ac:grpSpMk id="243" creationId="{00000000-0000-0000-0000-000000000000}"/>
          </ac:grpSpMkLst>
        </pc:grpChg>
        <pc:grpChg chg="del">
          <ac:chgData name="Jack Burnett" userId="260cc8f1-90f6-4e1b-bd37-8d2c72c55d08" providerId="ADAL" clId="{6488DDE1-2D08-432E-BF0E-BEA507653EC4}" dt="2026-04-29T22:26:24.092" v="3745" actId="478"/>
          <ac:grpSpMkLst>
            <pc:docMk/>
            <pc:sldMk cId="0" sldId="265"/>
            <ac:grpSpMk id="249" creationId="{00000000-0000-0000-0000-000000000000}"/>
          </ac:grpSpMkLst>
        </pc:grpChg>
        <pc:grpChg chg="del">
          <ac:chgData name="Jack Burnett" userId="260cc8f1-90f6-4e1b-bd37-8d2c72c55d08" providerId="ADAL" clId="{6488DDE1-2D08-432E-BF0E-BEA507653EC4}" dt="2026-04-29T22:26:24.092" v="3745" actId="478"/>
          <ac:grpSpMkLst>
            <pc:docMk/>
            <pc:sldMk cId="0" sldId="265"/>
            <ac:grpSpMk id="255" creationId="{00000000-0000-0000-0000-000000000000}"/>
          </ac:grpSpMkLst>
        </pc:grpChg>
      </pc:sldChg>
      <pc:sldChg chg="del">
        <pc:chgData name="Jack Burnett" userId="260cc8f1-90f6-4e1b-bd37-8d2c72c55d08" providerId="ADAL" clId="{6488DDE1-2D08-432E-BF0E-BEA507653EC4}" dt="2026-04-29T22:36:00.338" v="3895" actId="47"/>
        <pc:sldMkLst>
          <pc:docMk/>
          <pc:sldMk cId="0" sldId="266"/>
        </pc:sldMkLst>
      </pc:sldChg>
      <pc:sldChg chg="del">
        <pc:chgData name="Jack Burnett" userId="260cc8f1-90f6-4e1b-bd37-8d2c72c55d08" providerId="ADAL" clId="{6488DDE1-2D08-432E-BF0E-BEA507653EC4}" dt="2026-04-29T22:36:00.338" v="3895" actId="47"/>
        <pc:sldMkLst>
          <pc:docMk/>
          <pc:sldMk cId="0" sldId="267"/>
        </pc:sldMkLst>
      </pc:sldChg>
      <pc:sldChg chg="del">
        <pc:chgData name="Jack Burnett" userId="260cc8f1-90f6-4e1b-bd37-8d2c72c55d08" providerId="ADAL" clId="{6488DDE1-2D08-432E-BF0E-BEA507653EC4}" dt="2026-04-29T22:36:00.338" v="3895" actId="47"/>
        <pc:sldMkLst>
          <pc:docMk/>
          <pc:sldMk cId="0" sldId="268"/>
        </pc:sldMkLst>
      </pc:sldChg>
      <pc:sldChg chg="del">
        <pc:chgData name="Jack Burnett" userId="260cc8f1-90f6-4e1b-bd37-8d2c72c55d08" providerId="ADAL" clId="{6488DDE1-2D08-432E-BF0E-BEA507653EC4}" dt="2026-04-29T22:36:00.338" v="3895" actId="47"/>
        <pc:sldMkLst>
          <pc:docMk/>
          <pc:sldMk cId="0" sldId="269"/>
        </pc:sldMkLst>
      </pc:sldChg>
      <pc:sldChg chg="del">
        <pc:chgData name="Jack Burnett" userId="260cc8f1-90f6-4e1b-bd37-8d2c72c55d08" providerId="ADAL" clId="{6488DDE1-2D08-432E-BF0E-BEA507653EC4}" dt="2026-04-29T22:36:00.338" v="3895" actId="47"/>
        <pc:sldMkLst>
          <pc:docMk/>
          <pc:sldMk cId="0" sldId="270"/>
        </pc:sldMkLst>
      </pc:sldChg>
      <pc:sldChg chg="del">
        <pc:chgData name="Jack Burnett" userId="260cc8f1-90f6-4e1b-bd37-8d2c72c55d08" providerId="ADAL" clId="{6488DDE1-2D08-432E-BF0E-BEA507653EC4}" dt="2026-04-29T22:36:00.338" v="3895" actId="47"/>
        <pc:sldMkLst>
          <pc:docMk/>
          <pc:sldMk cId="0" sldId="271"/>
        </pc:sldMkLst>
      </pc:sldChg>
      <pc:sldChg chg="del">
        <pc:chgData name="Jack Burnett" userId="260cc8f1-90f6-4e1b-bd37-8d2c72c55d08" providerId="ADAL" clId="{6488DDE1-2D08-432E-BF0E-BEA507653EC4}" dt="2026-04-29T22:36:00.338" v="3895" actId="47"/>
        <pc:sldMkLst>
          <pc:docMk/>
          <pc:sldMk cId="0" sldId="272"/>
        </pc:sldMkLst>
      </pc:sldChg>
      <pc:sldChg chg="del">
        <pc:chgData name="Jack Burnett" userId="260cc8f1-90f6-4e1b-bd37-8d2c72c55d08" providerId="ADAL" clId="{6488DDE1-2D08-432E-BF0E-BEA507653EC4}" dt="2026-04-29T22:36:00.338" v="3895" actId="47"/>
        <pc:sldMkLst>
          <pc:docMk/>
          <pc:sldMk cId="0" sldId="273"/>
        </pc:sldMkLst>
      </pc:sldChg>
      <pc:sldChg chg="del">
        <pc:chgData name="Jack Burnett" userId="260cc8f1-90f6-4e1b-bd37-8d2c72c55d08" providerId="ADAL" clId="{6488DDE1-2D08-432E-BF0E-BEA507653EC4}" dt="2026-04-29T22:36:00.338" v="3895" actId="47"/>
        <pc:sldMkLst>
          <pc:docMk/>
          <pc:sldMk cId="0" sldId="274"/>
        </pc:sldMkLst>
      </pc:sldChg>
      <pc:sldChg chg="del">
        <pc:chgData name="Jack Burnett" userId="260cc8f1-90f6-4e1b-bd37-8d2c72c55d08" providerId="ADAL" clId="{6488DDE1-2D08-432E-BF0E-BEA507653EC4}" dt="2026-04-29T22:36:00.338" v="3895" actId="47"/>
        <pc:sldMkLst>
          <pc:docMk/>
          <pc:sldMk cId="0" sldId="275"/>
        </pc:sldMkLst>
      </pc:sldChg>
      <pc:sldChg chg="del">
        <pc:chgData name="Jack Burnett" userId="260cc8f1-90f6-4e1b-bd37-8d2c72c55d08" providerId="ADAL" clId="{6488DDE1-2D08-432E-BF0E-BEA507653EC4}" dt="2026-04-29T22:36:00.338" v="3895" actId="47"/>
        <pc:sldMkLst>
          <pc:docMk/>
          <pc:sldMk cId="0" sldId="276"/>
        </pc:sldMkLst>
      </pc:sldChg>
      <pc:sldChg chg="del">
        <pc:chgData name="Jack Burnett" userId="260cc8f1-90f6-4e1b-bd37-8d2c72c55d08" providerId="ADAL" clId="{6488DDE1-2D08-432E-BF0E-BEA507653EC4}" dt="2026-04-29T22:36:00.338" v="3895" actId="47"/>
        <pc:sldMkLst>
          <pc:docMk/>
          <pc:sldMk cId="0" sldId="277"/>
        </pc:sldMkLst>
      </pc:sldChg>
      <pc:sldChg chg="del">
        <pc:chgData name="Jack Burnett" userId="260cc8f1-90f6-4e1b-bd37-8d2c72c55d08" providerId="ADAL" clId="{6488DDE1-2D08-432E-BF0E-BEA507653EC4}" dt="2026-04-29T22:36:00.338" v="3895" actId="47"/>
        <pc:sldMkLst>
          <pc:docMk/>
          <pc:sldMk cId="0" sldId="278"/>
        </pc:sldMkLst>
      </pc:sldChg>
      <pc:sldChg chg="del">
        <pc:chgData name="Jack Burnett" userId="260cc8f1-90f6-4e1b-bd37-8d2c72c55d08" providerId="ADAL" clId="{6488DDE1-2D08-432E-BF0E-BEA507653EC4}" dt="2026-04-29T22:36:00.338" v="3895" actId="47"/>
        <pc:sldMkLst>
          <pc:docMk/>
          <pc:sldMk cId="0" sldId="279"/>
        </pc:sldMkLst>
      </pc:sldChg>
      <pc:sldChg chg="del">
        <pc:chgData name="Jack Burnett" userId="260cc8f1-90f6-4e1b-bd37-8d2c72c55d08" providerId="ADAL" clId="{6488DDE1-2D08-432E-BF0E-BEA507653EC4}" dt="2026-04-29T22:36:00.338" v="3895" actId="47"/>
        <pc:sldMkLst>
          <pc:docMk/>
          <pc:sldMk cId="0" sldId="280"/>
        </pc:sldMkLst>
      </pc:sldChg>
      <pc:sldChg chg="del">
        <pc:chgData name="Jack Burnett" userId="260cc8f1-90f6-4e1b-bd37-8d2c72c55d08" providerId="ADAL" clId="{6488DDE1-2D08-432E-BF0E-BEA507653EC4}" dt="2026-04-29T22:36:00.338" v="3895" actId="47"/>
        <pc:sldMkLst>
          <pc:docMk/>
          <pc:sldMk cId="0" sldId="281"/>
        </pc:sldMkLst>
      </pc:sldChg>
      <pc:sldChg chg="del">
        <pc:chgData name="Jack Burnett" userId="260cc8f1-90f6-4e1b-bd37-8d2c72c55d08" providerId="ADAL" clId="{6488DDE1-2D08-432E-BF0E-BEA507653EC4}" dt="2026-04-29T22:36:00.338" v="3895" actId="47"/>
        <pc:sldMkLst>
          <pc:docMk/>
          <pc:sldMk cId="0" sldId="282"/>
        </pc:sldMkLst>
      </pc:sldChg>
      <pc:sldChg chg="add del">
        <pc:chgData name="Jack Burnett" userId="260cc8f1-90f6-4e1b-bd37-8d2c72c55d08" providerId="ADAL" clId="{6488DDE1-2D08-432E-BF0E-BEA507653EC4}" dt="2026-04-29T22:36:00.338" v="3895" actId="47"/>
        <pc:sldMkLst>
          <pc:docMk/>
          <pc:sldMk cId="0" sldId="283"/>
        </pc:sldMkLst>
      </pc:sldChg>
      <pc:sldChg chg="modSp add mod modTransition">
        <pc:chgData name="Jack Burnett" userId="260cc8f1-90f6-4e1b-bd37-8d2c72c55d08" providerId="ADAL" clId="{6488DDE1-2D08-432E-BF0E-BEA507653EC4}" dt="2026-04-29T22:39:01.800" v="3899"/>
        <pc:sldMkLst>
          <pc:docMk/>
          <pc:sldMk cId="2583287597" sldId="284"/>
        </pc:sldMkLst>
        <pc:spChg chg="mod">
          <ac:chgData name="Jack Burnett" userId="260cc8f1-90f6-4e1b-bd37-8d2c72c55d08" providerId="ADAL" clId="{6488DDE1-2D08-432E-BF0E-BEA507653EC4}" dt="2026-04-29T20:13:51.679" v="44" actId="20577"/>
          <ac:spMkLst>
            <pc:docMk/>
            <pc:sldMk cId="2583287597" sldId="284"/>
            <ac:spMk id="182" creationId="{C915561E-2CC4-97F9-DB84-94A13470E9B7}"/>
          </ac:spMkLst>
        </pc:spChg>
        <pc:spChg chg="mod">
          <ac:chgData name="Jack Burnett" userId="260cc8f1-90f6-4e1b-bd37-8d2c72c55d08" providerId="ADAL" clId="{6488DDE1-2D08-432E-BF0E-BEA507653EC4}" dt="2026-04-29T20:13:44.488" v="31" actId="20577"/>
          <ac:spMkLst>
            <pc:docMk/>
            <pc:sldMk cId="2583287597" sldId="284"/>
            <ac:spMk id="183" creationId="{2177B0B5-45F8-83E1-1C4F-0FFE180E614D}"/>
          </ac:spMkLst>
        </pc:spChg>
      </pc:sldChg>
      <pc:sldChg chg="modSp add mod modTransition modNotesTx">
        <pc:chgData name="Jack Burnett" userId="260cc8f1-90f6-4e1b-bd37-8d2c72c55d08" providerId="ADAL" clId="{6488DDE1-2D08-432E-BF0E-BEA507653EC4}" dt="2026-04-29T22:39:01.800" v="3899"/>
        <pc:sldMkLst>
          <pc:docMk/>
          <pc:sldMk cId="1463220313" sldId="285"/>
        </pc:sldMkLst>
        <pc:spChg chg="mod">
          <ac:chgData name="Jack Burnett" userId="260cc8f1-90f6-4e1b-bd37-8d2c72c55d08" providerId="ADAL" clId="{6488DDE1-2D08-432E-BF0E-BEA507653EC4}" dt="2026-04-29T20:58:05.959" v="1744" actId="20577"/>
          <ac:spMkLst>
            <pc:docMk/>
            <pc:sldMk cId="1463220313" sldId="285"/>
            <ac:spMk id="182" creationId="{11439C0A-CE82-A18A-D173-E7C0D455E23F}"/>
          </ac:spMkLst>
        </pc:spChg>
        <pc:spChg chg="mod">
          <ac:chgData name="Jack Burnett" userId="260cc8f1-90f6-4e1b-bd37-8d2c72c55d08" providerId="ADAL" clId="{6488DDE1-2D08-432E-BF0E-BEA507653EC4}" dt="2026-04-29T20:57:49.523" v="1716" actId="20577"/>
          <ac:spMkLst>
            <pc:docMk/>
            <pc:sldMk cId="1463220313" sldId="285"/>
            <ac:spMk id="183" creationId="{68CABEFF-5801-E715-EF7F-247687EEF63F}"/>
          </ac:spMkLst>
        </pc:spChg>
        <pc:picChg chg="mod">
          <ac:chgData name="Jack Burnett" userId="260cc8f1-90f6-4e1b-bd37-8d2c72c55d08" providerId="ADAL" clId="{6488DDE1-2D08-432E-BF0E-BEA507653EC4}" dt="2026-04-29T20:58:46.269" v="1745" actId="14826"/>
          <ac:picMkLst>
            <pc:docMk/>
            <pc:sldMk cId="1463220313" sldId="285"/>
            <ac:picMk id="181" creationId="{FAF8D68B-6779-CF1F-5CF9-B0B70DDA811C}"/>
          </ac:picMkLst>
        </pc:picChg>
      </pc:sldChg>
      <pc:sldChg chg="addSp delSp modSp add mod modTransition modNotesTx">
        <pc:chgData name="Jack Burnett" userId="260cc8f1-90f6-4e1b-bd37-8d2c72c55d08" providerId="ADAL" clId="{6488DDE1-2D08-432E-BF0E-BEA507653EC4}" dt="2026-04-29T22:39:01.800" v="3899"/>
        <pc:sldMkLst>
          <pc:docMk/>
          <pc:sldMk cId="3461889315" sldId="286"/>
        </pc:sldMkLst>
        <pc:spChg chg="add mod">
          <ac:chgData name="Jack Burnett" userId="260cc8f1-90f6-4e1b-bd37-8d2c72c55d08" providerId="ADAL" clId="{6488DDE1-2D08-432E-BF0E-BEA507653EC4}" dt="2026-04-29T21:37:24.685" v="2357"/>
          <ac:spMkLst>
            <pc:docMk/>
            <pc:sldMk cId="3461889315" sldId="286"/>
            <ac:spMk id="2" creationId="{226A1F54-D824-1431-109A-33B55DA03420}"/>
          </ac:spMkLst>
        </pc:spChg>
        <pc:spChg chg="mod">
          <ac:chgData name="Jack Burnett" userId="260cc8f1-90f6-4e1b-bd37-8d2c72c55d08" providerId="ADAL" clId="{6488DDE1-2D08-432E-BF0E-BEA507653EC4}" dt="2026-04-29T21:18:39.586" v="2312" actId="20577"/>
          <ac:spMkLst>
            <pc:docMk/>
            <pc:sldMk cId="3461889315" sldId="286"/>
            <ac:spMk id="182" creationId="{45DF4911-54E7-987E-1BCB-2E5F3C08B201}"/>
          </ac:spMkLst>
        </pc:spChg>
        <pc:spChg chg="mod">
          <ac:chgData name="Jack Burnett" userId="260cc8f1-90f6-4e1b-bd37-8d2c72c55d08" providerId="ADAL" clId="{6488DDE1-2D08-432E-BF0E-BEA507653EC4}" dt="2026-04-29T21:18:43.980" v="2314" actId="20577"/>
          <ac:spMkLst>
            <pc:docMk/>
            <pc:sldMk cId="3461889315" sldId="286"/>
            <ac:spMk id="183" creationId="{464424AE-41E7-E6BF-C230-1FE5C9CB8B89}"/>
          </ac:spMkLst>
        </pc:spChg>
        <pc:graphicFrameChg chg="add mod">
          <ac:chgData name="Jack Burnett" userId="260cc8f1-90f6-4e1b-bd37-8d2c72c55d08" providerId="ADAL" clId="{6488DDE1-2D08-432E-BF0E-BEA507653EC4}" dt="2026-04-29T21:37:23.682" v="2356"/>
          <ac:graphicFrameMkLst>
            <pc:docMk/>
            <pc:sldMk cId="3461889315" sldId="286"/>
            <ac:graphicFrameMk id="3" creationId="{EF2E4D6D-3728-78B4-27B1-A995F57C89E5}"/>
          </ac:graphicFrameMkLst>
        </pc:graphicFrameChg>
        <pc:picChg chg="add del">
          <ac:chgData name="Jack Burnett" userId="260cc8f1-90f6-4e1b-bd37-8d2c72c55d08" providerId="ADAL" clId="{6488DDE1-2D08-432E-BF0E-BEA507653EC4}" dt="2026-04-29T21:37:33.405" v="2359" actId="22"/>
          <ac:picMkLst>
            <pc:docMk/>
            <pc:sldMk cId="3461889315" sldId="286"/>
            <ac:picMk id="5" creationId="{3E66B1D1-DBC7-4ADC-37CE-DE2385693B99}"/>
          </ac:picMkLst>
        </pc:picChg>
        <pc:picChg chg="mod">
          <ac:chgData name="Jack Burnett" userId="260cc8f1-90f6-4e1b-bd37-8d2c72c55d08" providerId="ADAL" clId="{6488DDE1-2D08-432E-BF0E-BEA507653EC4}" dt="2026-04-29T21:19:10.644" v="2315" actId="14826"/>
          <ac:picMkLst>
            <pc:docMk/>
            <pc:sldMk cId="3461889315" sldId="286"/>
            <ac:picMk id="181" creationId="{9880BBD8-C2CF-AB76-1F31-ABCC5ACCC3EF}"/>
          </ac:picMkLst>
        </pc:picChg>
      </pc:sldChg>
      <pc:sldChg chg="addSp delSp modSp add mod modTransition modAnim">
        <pc:chgData name="Jack Burnett" userId="260cc8f1-90f6-4e1b-bd37-8d2c72c55d08" providerId="ADAL" clId="{6488DDE1-2D08-432E-BF0E-BEA507653EC4}" dt="2026-04-29T22:39:01.800" v="3899"/>
        <pc:sldMkLst>
          <pc:docMk/>
          <pc:sldMk cId="1623591502" sldId="287"/>
        </pc:sldMkLst>
        <pc:spChg chg="add mod">
          <ac:chgData name="Jack Burnett" userId="260cc8f1-90f6-4e1b-bd37-8d2c72c55d08" providerId="ADAL" clId="{6488DDE1-2D08-432E-BF0E-BEA507653EC4}" dt="2026-04-29T22:30:48.062" v="3764" actId="1076"/>
          <ac:spMkLst>
            <pc:docMk/>
            <pc:sldMk cId="1623591502" sldId="287"/>
            <ac:spMk id="4" creationId="{D5D61493-6D65-A2AC-64C0-539E8AEC8D28}"/>
          </ac:spMkLst>
        </pc:spChg>
        <pc:spChg chg="mod">
          <ac:chgData name="Jack Burnett" userId="260cc8f1-90f6-4e1b-bd37-8d2c72c55d08" providerId="ADAL" clId="{6488DDE1-2D08-432E-BF0E-BEA507653EC4}" dt="2026-04-29T21:55:09.434" v="3012" actId="6549"/>
          <ac:spMkLst>
            <pc:docMk/>
            <pc:sldMk cId="1623591502" sldId="287"/>
            <ac:spMk id="182" creationId="{A2B453DB-B9F1-DD2F-C813-475D5C009ED8}"/>
          </ac:spMkLst>
        </pc:spChg>
        <pc:spChg chg="mod">
          <ac:chgData name="Jack Burnett" userId="260cc8f1-90f6-4e1b-bd37-8d2c72c55d08" providerId="ADAL" clId="{6488DDE1-2D08-432E-BF0E-BEA507653EC4}" dt="2026-04-29T21:54:33.455" v="2956" actId="20577"/>
          <ac:spMkLst>
            <pc:docMk/>
            <pc:sldMk cId="1623591502" sldId="287"/>
            <ac:spMk id="183" creationId="{B73AB204-64F6-EB06-526A-A753ADBC7416}"/>
          </ac:spMkLst>
        </pc:spChg>
        <pc:picChg chg="add mod">
          <ac:chgData name="Jack Burnett" userId="260cc8f1-90f6-4e1b-bd37-8d2c72c55d08" providerId="ADAL" clId="{6488DDE1-2D08-432E-BF0E-BEA507653EC4}" dt="2026-04-29T22:30:55.236" v="3765" actId="1076"/>
          <ac:picMkLst>
            <pc:docMk/>
            <pc:sldMk cId="1623591502" sldId="287"/>
            <ac:picMk id="2" creationId="{81D3F09B-805F-A6EE-98DA-2977974315EA}"/>
          </ac:picMkLst>
        </pc:picChg>
        <pc:picChg chg="del">
          <ac:chgData name="Jack Burnett" userId="260cc8f1-90f6-4e1b-bd37-8d2c72c55d08" providerId="ADAL" clId="{6488DDE1-2D08-432E-BF0E-BEA507653EC4}" dt="2026-04-29T22:30:45.173" v="3762" actId="478"/>
          <ac:picMkLst>
            <pc:docMk/>
            <pc:sldMk cId="1623591502" sldId="287"/>
            <ac:picMk id="181" creationId="{313FFF9D-92CE-F575-41D3-D11879944BC6}"/>
          </ac:picMkLst>
        </pc:picChg>
      </pc:sldChg>
      <pc:sldChg chg="modSp add mod modTransition modNotesTx">
        <pc:chgData name="Jack Burnett" userId="260cc8f1-90f6-4e1b-bd37-8d2c72c55d08" providerId="ADAL" clId="{6488DDE1-2D08-432E-BF0E-BEA507653EC4}" dt="2026-04-29T22:39:01.800" v="3899"/>
        <pc:sldMkLst>
          <pc:docMk/>
          <pc:sldMk cId="3381340085" sldId="288"/>
        </pc:sldMkLst>
        <pc:spChg chg="mod">
          <ac:chgData name="Jack Burnett" userId="260cc8f1-90f6-4e1b-bd37-8d2c72c55d08" providerId="ADAL" clId="{6488DDE1-2D08-432E-BF0E-BEA507653EC4}" dt="2026-04-29T21:54:16.237" v="2928" actId="20577"/>
          <ac:spMkLst>
            <pc:docMk/>
            <pc:sldMk cId="3381340085" sldId="288"/>
            <ac:spMk id="182" creationId="{BEBFCD7A-651D-CF8C-294D-48704CF73CE9}"/>
          </ac:spMkLst>
        </pc:spChg>
        <pc:spChg chg="mod">
          <ac:chgData name="Jack Burnett" userId="260cc8f1-90f6-4e1b-bd37-8d2c72c55d08" providerId="ADAL" clId="{6488DDE1-2D08-432E-BF0E-BEA507653EC4}" dt="2026-04-29T21:54:08.198" v="2914" actId="20577"/>
          <ac:spMkLst>
            <pc:docMk/>
            <pc:sldMk cId="3381340085" sldId="288"/>
            <ac:spMk id="183" creationId="{B39B569F-F136-302B-C622-226218D4FCFE}"/>
          </ac:spMkLst>
        </pc:spChg>
        <pc:picChg chg="mod modCrop">
          <ac:chgData name="Jack Burnett" userId="260cc8f1-90f6-4e1b-bd37-8d2c72c55d08" providerId="ADAL" clId="{6488DDE1-2D08-432E-BF0E-BEA507653EC4}" dt="2026-04-29T22:32:58.538" v="3770" actId="18131"/>
          <ac:picMkLst>
            <pc:docMk/>
            <pc:sldMk cId="3381340085" sldId="288"/>
            <ac:picMk id="181" creationId="{7FFDA733-2AEC-FFC5-538A-7BEEFACB105D}"/>
          </ac:picMkLst>
        </pc:picChg>
      </pc:sldChg>
      <pc:sldChg chg="modSp add mod modTransition modNotesTx">
        <pc:chgData name="Jack Burnett" userId="260cc8f1-90f6-4e1b-bd37-8d2c72c55d08" providerId="ADAL" clId="{6488DDE1-2D08-432E-BF0E-BEA507653EC4}" dt="2026-04-29T22:39:01.800" v="3899"/>
        <pc:sldMkLst>
          <pc:docMk/>
          <pc:sldMk cId="484449573" sldId="289"/>
        </pc:sldMkLst>
        <pc:spChg chg="mod">
          <ac:chgData name="Jack Burnett" userId="260cc8f1-90f6-4e1b-bd37-8d2c72c55d08" providerId="ADAL" clId="{6488DDE1-2D08-432E-BF0E-BEA507653EC4}" dt="2026-04-29T21:54:03.615" v="2910" actId="20577"/>
          <ac:spMkLst>
            <pc:docMk/>
            <pc:sldMk cId="484449573" sldId="289"/>
            <ac:spMk id="182" creationId="{3FF15A99-1D39-E6FE-C6DC-EB1EC2CF803D}"/>
          </ac:spMkLst>
        </pc:spChg>
        <pc:spChg chg="mod">
          <ac:chgData name="Jack Burnett" userId="260cc8f1-90f6-4e1b-bd37-8d2c72c55d08" providerId="ADAL" clId="{6488DDE1-2D08-432E-BF0E-BEA507653EC4}" dt="2026-04-29T21:54:05.494" v="2912" actId="20577"/>
          <ac:spMkLst>
            <pc:docMk/>
            <pc:sldMk cId="484449573" sldId="289"/>
            <ac:spMk id="183" creationId="{E8AA70F1-3280-1725-9387-A884430B66B9}"/>
          </ac:spMkLst>
        </pc:spChg>
        <pc:picChg chg="mod modCrop">
          <ac:chgData name="Jack Burnett" userId="260cc8f1-90f6-4e1b-bd37-8d2c72c55d08" providerId="ADAL" clId="{6488DDE1-2D08-432E-BF0E-BEA507653EC4}" dt="2026-04-29T22:33:22.992" v="3788" actId="18131"/>
          <ac:picMkLst>
            <pc:docMk/>
            <pc:sldMk cId="484449573" sldId="289"/>
            <ac:picMk id="181" creationId="{C5F02FD4-0B54-E5FD-E761-3D4026CCCAFF}"/>
          </ac:picMkLst>
        </pc:picChg>
      </pc:sldChg>
      <pc:sldChg chg="modSp add mod modTransition modNotesTx">
        <pc:chgData name="Jack Burnett" userId="260cc8f1-90f6-4e1b-bd37-8d2c72c55d08" providerId="ADAL" clId="{6488DDE1-2D08-432E-BF0E-BEA507653EC4}" dt="2026-04-29T22:47:24.330" v="3918" actId="20577"/>
        <pc:sldMkLst>
          <pc:docMk/>
          <pc:sldMk cId="2940756585" sldId="290"/>
        </pc:sldMkLst>
        <pc:spChg chg="mod">
          <ac:chgData name="Jack Burnett" userId="260cc8f1-90f6-4e1b-bd37-8d2c72c55d08" providerId="ADAL" clId="{6488DDE1-2D08-432E-BF0E-BEA507653EC4}" dt="2026-04-29T21:54:27.735" v="2952" actId="20577"/>
          <ac:spMkLst>
            <pc:docMk/>
            <pc:sldMk cId="2940756585" sldId="290"/>
            <ac:spMk id="182" creationId="{C31119A5-F23C-5D2E-C2DD-6EBE2178AEBB}"/>
          </ac:spMkLst>
        </pc:spChg>
        <pc:spChg chg="mod">
          <ac:chgData name="Jack Burnett" userId="260cc8f1-90f6-4e1b-bd37-8d2c72c55d08" providerId="ADAL" clId="{6488DDE1-2D08-432E-BF0E-BEA507653EC4}" dt="2026-04-29T21:54:30.701" v="2954" actId="20577"/>
          <ac:spMkLst>
            <pc:docMk/>
            <pc:sldMk cId="2940756585" sldId="290"/>
            <ac:spMk id="183" creationId="{BDACDDC9-D36B-3AA4-C0C2-96EC35015173}"/>
          </ac:spMkLst>
        </pc:spChg>
        <pc:picChg chg="mod">
          <ac:chgData name="Jack Burnett" userId="260cc8f1-90f6-4e1b-bd37-8d2c72c55d08" providerId="ADAL" clId="{6488DDE1-2D08-432E-BF0E-BEA507653EC4}" dt="2026-04-29T22:47:20.044" v="3906" actId="14826"/>
          <ac:picMkLst>
            <pc:docMk/>
            <pc:sldMk cId="2940756585" sldId="290"/>
            <ac:picMk id="181" creationId="{0C8D0014-8C40-AD46-4878-A2272BFCBBF3}"/>
          </ac:picMkLst>
        </pc:picChg>
      </pc:sldChg>
      <pc:sldChg chg="modSp add mod modTransition modAnim">
        <pc:chgData name="Jack Burnett" userId="260cc8f1-90f6-4e1b-bd37-8d2c72c55d08" providerId="ADAL" clId="{6488DDE1-2D08-432E-BF0E-BEA507653EC4}" dt="2026-04-29T22:39:01.800" v="3899"/>
        <pc:sldMkLst>
          <pc:docMk/>
          <pc:sldMk cId="3693814308" sldId="291"/>
        </pc:sldMkLst>
        <pc:spChg chg="mod">
          <ac:chgData name="Jack Burnett" userId="260cc8f1-90f6-4e1b-bd37-8d2c72c55d08" providerId="ADAL" clId="{6488DDE1-2D08-432E-BF0E-BEA507653EC4}" dt="2026-04-29T20:14:30.472" v="77" actId="6549"/>
          <ac:spMkLst>
            <pc:docMk/>
            <pc:sldMk cId="3693814308" sldId="291"/>
            <ac:spMk id="188" creationId="{569527A8-B05C-4665-E869-3681A7B86151}"/>
          </ac:spMkLst>
        </pc:spChg>
        <pc:spChg chg="mod">
          <ac:chgData name="Jack Burnett" userId="260cc8f1-90f6-4e1b-bd37-8d2c72c55d08" providerId="ADAL" clId="{6488DDE1-2D08-432E-BF0E-BEA507653EC4}" dt="2026-04-29T20:18:23.471" v="406" actId="12"/>
          <ac:spMkLst>
            <pc:docMk/>
            <pc:sldMk cId="3693814308" sldId="291"/>
            <ac:spMk id="189" creationId="{C2B9A248-BCFC-C5CF-A414-35E55A7FD702}"/>
          </ac:spMkLst>
        </pc:spChg>
      </pc:sldChg>
      <pc:sldChg chg="addSp delSp modSp add mod modTransition modAnim">
        <pc:chgData name="Jack Burnett" userId="260cc8f1-90f6-4e1b-bd37-8d2c72c55d08" providerId="ADAL" clId="{6488DDE1-2D08-432E-BF0E-BEA507653EC4}" dt="2026-04-29T22:39:01.800" v="3899"/>
        <pc:sldMkLst>
          <pc:docMk/>
          <pc:sldMk cId="2951032696" sldId="292"/>
        </pc:sldMkLst>
        <pc:spChg chg="add del mod">
          <ac:chgData name="Jack Burnett" userId="260cc8f1-90f6-4e1b-bd37-8d2c72c55d08" providerId="ADAL" clId="{6488DDE1-2D08-432E-BF0E-BEA507653EC4}" dt="2026-04-29T20:22:37.207" v="493" actId="478"/>
          <ac:spMkLst>
            <pc:docMk/>
            <pc:sldMk cId="2951032696" sldId="292"/>
            <ac:spMk id="3" creationId="{1DEA93B4-937D-A7E6-F73C-1C3B79B51E01}"/>
          </ac:spMkLst>
        </pc:spChg>
        <pc:spChg chg="mod">
          <ac:chgData name="Jack Burnett" userId="260cc8f1-90f6-4e1b-bd37-8d2c72c55d08" providerId="ADAL" clId="{6488DDE1-2D08-432E-BF0E-BEA507653EC4}" dt="2026-04-29T20:24:07.135" v="589" actId="20577"/>
          <ac:spMkLst>
            <pc:docMk/>
            <pc:sldMk cId="2951032696" sldId="292"/>
            <ac:spMk id="174" creationId="{7CEEFDF5-72F1-9CD4-4CAE-E2F20A04EEDF}"/>
          </ac:spMkLst>
        </pc:spChg>
        <pc:spChg chg="mod">
          <ac:chgData name="Jack Burnett" userId="260cc8f1-90f6-4e1b-bd37-8d2c72c55d08" providerId="ADAL" clId="{6488DDE1-2D08-432E-BF0E-BEA507653EC4}" dt="2026-04-29T20:24:18.472" v="601" actId="20577"/>
          <ac:spMkLst>
            <pc:docMk/>
            <pc:sldMk cId="2951032696" sldId="292"/>
            <ac:spMk id="175" creationId="{37D67EB4-334A-E7E3-B2C1-63C0DA774755}"/>
          </ac:spMkLst>
        </pc:spChg>
        <pc:picChg chg="add mod">
          <ac:chgData name="Jack Burnett" userId="260cc8f1-90f6-4e1b-bd37-8d2c72c55d08" providerId="ADAL" clId="{6488DDE1-2D08-432E-BF0E-BEA507653EC4}" dt="2026-04-29T20:22:34.085" v="491"/>
          <ac:picMkLst>
            <pc:docMk/>
            <pc:sldMk cId="2951032696" sldId="292"/>
            <ac:picMk id="4" creationId="{5B6347E4-AE77-19F4-2458-3A0ABED66105}"/>
          </ac:picMkLst>
        </pc:picChg>
        <pc:picChg chg="add mod">
          <ac:chgData name="Jack Burnett" userId="260cc8f1-90f6-4e1b-bd37-8d2c72c55d08" providerId="ADAL" clId="{6488DDE1-2D08-432E-BF0E-BEA507653EC4}" dt="2026-04-29T20:22:34.085" v="491"/>
          <ac:picMkLst>
            <pc:docMk/>
            <pc:sldMk cId="2951032696" sldId="292"/>
            <ac:picMk id="5" creationId="{EDE31B13-B333-04B8-A3C2-AC03AB6899F9}"/>
          </ac:picMkLst>
        </pc:picChg>
        <pc:picChg chg="add mod">
          <ac:chgData name="Jack Burnett" userId="260cc8f1-90f6-4e1b-bd37-8d2c72c55d08" providerId="ADAL" clId="{6488DDE1-2D08-432E-BF0E-BEA507653EC4}" dt="2026-04-29T20:22:34.085" v="491"/>
          <ac:picMkLst>
            <pc:docMk/>
            <pc:sldMk cId="2951032696" sldId="292"/>
            <ac:picMk id="6" creationId="{91F28F24-0FDD-39FD-C871-2444E4E63FDF}"/>
          </ac:picMkLst>
        </pc:picChg>
        <pc:picChg chg="add mod">
          <ac:chgData name="Jack Burnett" userId="260cc8f1-90f6-4e1b-bd37-8d2c72c55d08" providerId="ADAL" clId="{6488DDE1-2D08-432E-BF0E-BEA507653EC4}" dt="2026-04-29T20:23:10.556" v="506" actId="1076"/>
          <ac:picMkLst>
            <pc:docMk/>
            <pc:sldMk cId="2951032696" sldId="292"/>
            <ac:picMk id="7" creationId="{E8A0AED6-83E2-495C-8448-E5F6D143D37B}"/>
          </ac:picMkLst>
        </pc:picChg>
        <pc:picChg chg="add mod">
          <ac:chgData name="Jack Burnett" userId="260cc8f1-90f6-4e1b-bd37-8d2c72c55d08" providerId="ADAL" clId="{6488DDE1-2D08-432E-BF0E-BEA507653EC4}" dt="2026-04-29T20:23:15.415" v="508" actId="1076"/>
          <ac:picMkLst>
            <pc:docMk/>
            <pc:sldMk cId="2951032696" sldId="292"/>
            <ac:picMk id="8" creationId="{51D8D570-7BD3-8A48-6036-FA6E05F5318F}"/>
          </ac:picMkLst>
        </pc:picChg>
        <pc:picChg chg="add mod">
          <ac:chgData name="Jack Burnett" userId="260cc8f1-90f6-4e1b-bd37-8d2c72c55d08" providerId="ADAL" clId="{6488DDE1-2D08-432E-BF0E-BEA507653EC4}" dt="2026-04-29T20:23:19.146" v="509" actId="167"/>
          <ac:picMkLst>
            <pc:docMk/>
            <pc:sldMk cId="2951032696" sldId="292"/>
            <ac:picMk id="9" creationId="{63E12663-CA69-8E3D-E7C2-4C3BA7357317}"/>
          </ac:picMkLst>
        </pc:picChg>
        <pc:picChg chg="del mod">
          <ac:chgData name="Jack Burnett" userId="260cc8f1-90f6-4e1b-bd37-8d2c72c55d08" providerId="ADAL" clId="{6488DDE1-2D08-432E-BF0E-BEA507653EC4}" dt="2026-04-29T20:22:33.699" v="490" actId="478"/>
          <ac:picMkLst>
            <pc:docMk/>
            <pc:sldMk cId="2951032696" sldId="292"/>
            <ac:picMk id="176" creationId="{F69BA2A1-28D4-AAC6-0127-540AA76CBC57}"/>
          </ac:picMkLst>
        </pc:picChg>
      </pc:sldChg>
      <pc:sldChg chg="modSp add mod modTransition modNotesTx">
        <pc:chgData name="Jack Burnett" userId="260cc8f1-90f6-4e1b-bd37-8d2c72c55d08" providerId="ADAL" clId="{6488DDE1-2D08-432E-BF0E-BEA507653EC4}" dt="2026-04-29T22:39:01.800" v="3899"/>
        <pc:sldMkLst>
          <pc:docMk/>
          <pc:sldMk cId="3381572348" sldId="293"/>
        </pc:sldMkLst>
        <pc:spChg chg="mod">
          <ac:chgData name="Jack Burnett" userId="260cc8f1-90f6-4e1b-bd37-8d2c72c55d08" providerId="ADAL" clId="{6488DDE1-2D08-432E-BF0E-BEA507653EC4}" dt="2026-04-29T20:20:47.832" v="442" actId="20577"/>
          <ac:spMkLst>
            <pc:docMk/>
            <pc:sldMk cId="3381572348" sldId="293"/>
            <ac:spMk id="205" creationId="{8B186E73-B534-BB5C-25D4-50DFA2EBCFE9}"/>
          </ac:spMkLst>
        </pc:spChg>
        <pc:picChg chg="mod">
          <ac:chgData name="Jack Burnett" userId="260cc8f1-90f6-4e1b-bd37-8d2c72c55d08" providerId="ADAL" clId="{6488DDE1-2D08-432E-BF0E-BEA507653EC4}" dt="2026-04-29T20:20:38.364" v="412" actId="14826"/>
          <ac:picMkLst>
            <pc:docMk/>
            <pc:sldMk cId="3381572348" sldId="293"/>
            <ac:picMk id="204" creationId="{0C2649D9-5CE3-B854-4F66-9584D6A5EF5C}"/>
          </ac:picMkLst>
        </pc:picChg>
      </pc:sldChg>
      <pc:sldChg chg="modSp add mod modTransition modAnim">
        <pc:chgData name="Jack Burnett" userId="260cc8f1-90f6-4e1b-bd37-8d2c72c55d08" providerId="ADAL" clId="{6488DDE1-2D08-432E-BF0E-BEA507653EC4}" dt="2026-04-29T22:39:01.800" v="3899"/>
        <pc:sldMkLst>
          <pc:docMk/>
          <pc:sldMk cId="250417505" sldId="294"/>
        </pc:sldMkLst>
        <pc:spChg chg="mod">
          <ac:chgData name="Jack Burnett" userId="260cc8f1-90f6-4e1b-bd37-8d2c72c55d08" providerId="ADAL" clId="{6488DDE1-2D08-432E-BF0E-BEA507653EC4}" dt="2026-04-29T20:25:05.937" v="628" actId="20577"/>
          <ac:spMkLst>
            <pc:docMk/>
            <pc:sldMk cId="250417505" sldId="294"/>
            <ac:spMk id="188" creationId="{D533A7F0-EF34-9B39-8295-93C24100D0AA}"/>
          </ac:spMkLst>
        </pc:spChg>
        <pc:spChg chg="mod">
          <ac:chgData name="Jack Burnett" userId="260cc8f1-90f6-4e1b-bd37-8d2c72c55d08" providerId="ADAL" clId="{6488DDE1-2D08-432E-BF0E-BEA507653EC4}" dt="2026-04-29T20:29:14.826" v="1023" actId="20577"/>
          <ac:spMkLst>
            <pc:docMk/>
            <pc:sldMk cId="250417505" sldId="294"/>
            <ac:spMk id="189" creationId="{289519FB-1EC0-E60F-85DD-D828FDA1BB82}"/>
          </ac:spMkLst>
        </pc:spChg>
      </pc:sldChg>
      <pc:sldChg chg="modSp add mod modTransition modAnim modNotesTx">
        <pc:chgData name="Jack Burnett" userId="260cc8f1-90f6-4e1b-bd37-8d2c72c55d08" providerId="ADAL" clId="{6488DDE1-2D08-432E-BF0E-BEA507653EC4}" dt="2026-04-29T22:39:01.800" v="3899"/>
        <pc:sldMkLst>
          <pc:docMk/>
          <pc:sldMk cId="3004028309" sldId="295"/>
        </pc:sldMkLst>
        <pc:spChg chg="mod">
          <ac:chgData name="Jack Burnett" userId="260cc8f1-90f6-4e1b-bd37-8d2c72c55d08" providerId="ADAL" clId="{6488DDE1-2D08-432E-BF0E-BEA507653EC4}" dt="2026-04-29T20:31:04.470" v="1042" actId="20577"/>
          <ac:spMkLst>
            <pc:docMk/>
            <pc:sldMk cId="3004028309" sldId="295"/>
            <ac:spMk id="194" creationId="{240F48CB-4CBD-113C-0C0D-4CBCCF8A5E03}"/>
          </ac:spMkLst>
        </pc:spChg>
        <pc:spChg chg="mod">
          <ac:chgData name="Jack Burnett" userId="260cc8f1-90f6-4e1b-bd37-8d2c72c55d08" providerId="ADAL" clId="{6488DDE1-2D08-432E-BF0E-BEA507653EC4}" dt="2026-04-29T20:33:57.187" v="1225" actId="20577"/>
          <ac:spMkLst>
            <pc:docMk/>
            <pc:sldMk cId="3004028309" sldId="295"/>
            <ac:spMk id="195" creationId="{24B4BF45-F964-5F71-9A20-D23627841949}"/>
          </ac:spMkLst>
        </pc:spChg>
        <pc:spChg chg="mod">
          <ac:chgData name="Jack Burnett" userId="260cc8f1-90f6-4e1b-bd37-8d2c72c55d08" providerId="ADAL" clId="{6488DDE1-2D08-432E-BF0E-BEA507653EC4}" dt="2026-04-29T20:31:26.446" v="1050" actId="20577"/>
          <ac:spMkLst>
            <pc:docMk/>
            <pc:sldMk cId="3004028309" sldId="295"/>
            <ac:spMk id="196" creationId="{ED99D154-9805-4E49-E514-4062B758EEB3}"/>
          </ac:spMkLst>
        </pc:spChg>
        <pc:spChg chg="mod">
          <ac:chgData name="Jack Burnett" userId="260cc8f1-90f6-4e1b-bd37-8d2c72c55d08" providerId="ADAL" clId="{6488DDE1-2D08-432E-BF0E-BEA507653EC4}" dt="2026-04-29T20:36:31.865" v="1269" actId="20577"/>
          <ac:spMkLst>
            <pc:docMk/>
            <pc:sldMk cId="3004028309" sldId="295"/>
            <ac:spMk id="197" creationId="{DDC84B4D-6671-C2FC-8807-B16ED33BC771}"/>
          </ac:spMkLst>
        </pc:spChg>
        <pc:spChg chg="mod">
          <ac:chgData name="Jack Burnett" userId="260cc8f1-90f6-4e1b-bd37-8d2c72c55d08" providerId="ADAL" clId="{6488DDE1-2D08-432E-BF0E-BEA507653EC4}" dt="2026-04-29T20:31:23.316" v="1047" actId="14100"/>
          <ac:spMkLst>
            <pc:docMk/>
            <pc:sldMk cId="3004028309" sldId="295"/>
            <ac:spMk id="198" creationId="{7D329A25-0D68-DE1E-E4DB-ED361D1C0AF5}"/>
          </ac:spMkLst>
        </pc:spChg>
        <pc:picChg chg="mod modCrop">
          <ac:chgData name="Jack Burnett" userId="260cc8f1-90f6-4e1b-bd37-8d2c72c55d08" providerId="ADAL" clId="{6488DDE1-2D08-432E-BF0E-BEA507653EC4}" dt="2026-04-29T20:39:28.950" v="1275" actId="18131"/>
          <ac:picMkLst>
            <pc:docMk/>
            <pc:sldMk cId="3004028309" sldId="295"/>
            <ac:picMk id="199" creationId="{49815EDC-5C23-7C1E-0F02-28CAACA10853}"/>
          </ac:picMkLst>
        </pc:picChg>
      </pc:sldChg>
      <pc:sldChg chg="modSp add mod modTransition modAnim">
        <pc:chgData name="Jack Burnett" userId="260cc8f1-90f6-4e1b-bd37-8d2c72c55d08" providerId="ADAL" clId="{6488DDE1-2D08-432E-BF0E-BEA507653EC4}" dt="2026-04-29T22:39:01.800" v="3899"/>
        <pc:sldMkLst>
          <pc:docMk/>
          <pc:sldMk cId="880608141" sldId="296"/>
        </pc:sldMkLst>
        <pc:spChg chg="mod">
          <ac:chgData name="Jack Burnett" userId="260cc8f1-90f6-4e1b-bd37-8d2c72c55d08" providerId="ADAL" clId="{6488DDE1-2D08-432E-BF0E-BEA507653EC4}" dt="2026-04-29T20:40:34.855" v="1314" actId="20577"/>
          <ac:spMkLst>
            <pc:docMk/>
            <pc:sldMk cId="880608141" sldId="296"/>
            <ac:spMk id="188" creationId="{9885B05C-0A01-11BC-4AC5-A14D0268AA2F}"/>
          </ac:spMkLst>
        </pc:spChg>
        <pc:spChg chg="mod">
          <ac:chgData name="Jack Burnett" userId="260cc8f1-90f6-4e1b-bd37-8d2c72c55d08" providerId="ADAL" clId="{6488DDE1-2D08-432E-BF0E-BEA507653EC4}" dt="2026-04-29T20:56:24.201" v="1682" actId="20577"/>
          <ac:spMkLst>
            <pc:docMk/>
            <pc:sldMk cId="880608141" sldId="296"/>
            <ac:spMk id="189" creationId="{1971BBB8-D4C4-B77E-CECF-6FA36B1B388E}"/>
          </ac:spMkLst>
        </pc:spChg>
      </pc:sldChg>
      <pc:sldChg chg="addSp delSp modSp new mod modTransition modClrScheme modAnim chgLayout">
        <pc:chgData name="Jack Burnett" userId="260cc8f1-90f6-4e1b-bd37-8d2c72c55d08" providerId="ADAL" clId="{6488DDE1-2D08-432E-BF0E-BEA507653EC4}" dt="2026-04-29T22:39:01.800" v="3899"/>
        <pc:sldMkLst>
          <pc:docMk/>
          <pc:sldMk cId="3978326027" sldId="297"/>
        </pc:sldMkLst>
        <pc:spChg chg="add del mod ord">
          <ac:chgData name="Jack Burnett" userId="260cc8f1-90f6-4e1b-bd37-8d2c72c55d08" providerId="ADAL" clId="{6488DDE1-2D08-432E-BF0E-BEA507653EC4}" dt="2026-04-29T20:50:05.785" v="1511" actId="20577"/>
          <ac:spMkLst>
            <pc:docMk/>
            <pc:sldMk cId="3978326027" sldId="297"/>
            <ac:spMk id="2" creationId="{67564A2B-6D7E-73F5-CA71-FE938D3A89DF}"/>
          </ac:spMkLst>
        </pc:spChg>
        <pc:spChg chg="add del mod ord">
          <ac:chgData name="Jack Burnett" userId="260cc8f1-90f6-4e1b-bd37-8d2c72c55d08" providerId="ADAL" clId="{6488DDE1-2D08-432E-BF0E-BEA507653EC4}" dt="2026-04-29T20:51:50.889" v="1555" actId="20577"/>
          <ac:spMkLst>
            <pc:docMk/>
            <pc:sldMk cId="3978326027" sldId="297"/>
            <ac:spMk id="3" creationId="{97FADBE5-391E-FE35-0E80-C5706DF4C364}"/>
          </ac:spMkLst>
        </pc:spChg>
        <pc:spChg chg="add del mod ord">
          <ac:chgData name="Jack Burnett" userId="260cc8f1-90f6-4e1b-bd37-8d2c72c55d08" providerId="ADAL" clId="{6488DDE1-2D08-432E-BF0E-BEA507653EC4}" dt="2026-04-29T20:49:30.536" v="1443" actId="700"/>
          <ac:spMkLst>
            <pc:docMk/>
            <pc:sldMk cId="3978326027" sldId="297"/>
            <ac:spMk id="4" creationId="{FF777EBD-C2EB-FC09-3D0E-A4EDAE11EE73}"/>
          </ac:spMkLst>
        </pc:spChg>
        <pc:spChg chg="add del mod ord">
          <ac:chgData name="Jack Burnett" userId="260cc8f1-90f6-4e1b-bd37-8d2c72c55d08" providerId="ADAL" clId="{6488DDE1-2D08-432E-BF0E-BEA507653EC4}" dt="2026-04-29T20:49:30.536" v="1443" actId="700"/>
          <ac:spMkLst>
            <pc:docMk/>
            <pc:sldMk cId="3978326027" sldId="297"/>
            <ac:spMk id="5" creationId="{CB488C53-4381-D03B-31A2-8393E8388ACF}"/>
          </ac:spMkLst>
        </pc:spChg>
        <pc:spChg chg="add del mod ord">
          <ac:chgData name="Jack Burnett" userId="260cc8f1-90f6-4e1b-bd37-8d2c72c55d08" providerId="ADAL" clId="{6488DDE1-2D08-432E-BF0E-BEA507653EC4}" dt="2026-04-29T20:49:30.536" v="1443" actId="700"/>
          <ac:spMkLst>
            <pc:docMk/>
            <pc:sldMk cId="3978326027" sldId="297"/>
            <ac:spMk id="6" creationId="{73C24D4D-9FAA-9F65-1C82-52B6F99CF954}"/>
          </ac:spMkLst>
        </pc:spChg>
        <pc:spChg chg="add mod">
          <ac:chgData name="Jack Burnett" userId="260cc8f1-90f6-4e1b-bd37-8d2c72c55d08" providerId="ADAL" clId="{6488DDE1-2D08-432E-BF0E-BEA507653EC4}" dt="2026-04-29T20:51:33.002" v="1544" actId="20577"/>
          <ac:spMkLst>
            <pc:docMk/>
            <pc:sldMk cId="3978326027" sldId="297"/>
            <ac:spMk id="7" creationId="{DB4E0CBB-66EA-53AC-C71B-18DF87EB0208}"/>
          </ac:spMkLst>
        </pc:spChg>
      </pc:sldChg>
      <pc:sldChg chg="addSp delSp modSp add mod ord modTransition modNotesTx">
        <pc:chgData name="Jack Burnett" userId="260cc8f1-90f6-4e1b-bd37-8d2c72c55d08" providerId="ADAL" clId="{6488DDE1-2D08-432E-BF0E-BEA507653EC4}" dt="2026-04-29T22:39:01.800" v="3899"/>
        <pc:sldMkLst>
          <pc:docMk/>
          <pc:sldMk cId="422889461" sldId="298"/>
        </pc:sldMkLst>
        <pc:spChg chg="add del mod">
          <ac:chgData name="Jack Burnett" userId="260cc8f1-90f6-4e1b-bd37-8d2c72c55d08" providerId="ADAL" clId="{6488DDE1-2D08-432E-BF0E-BEA507653EC4}" dt="2026-04-29T20:54:12.495" v="1571" actId="478"/>
          <ac:spMkLst>
            <pc:docMk/>
            <pc:sldMk cId="422889461" sldId="298"/>
            <ac:spMk id="3" creationId="{64E1C8D2-6027-9665-7C42-F1C97AC3B31E}"/>
          </ac:spMkLst>
        </pc:spChg>
        <pc:spChg chg="del">
          <ac:chgData name="Jack Burnett" userId="260cc8f1-90f6-4e1b-bd37-8d2c72c55d08" providerId="ADAL" clId="{6488DDE1-2D08-432E-BF0E-BEA507653EC4}" dt="2026-04-29T20:54:09.832" v="1570" actId="478"/>
          <ac:spMkLst>
            <pc:docMk/>
            <pc:sldMk cId="422889461" sldId="298"/>
            <ac:spMk id="205" creationId="{C6A764C3-3574-AA06-B38F-5F036327E29B}"/>
          </ac:spMkLst>
        </pc:spChg>
        <pc:picChg chg="mod ord modCrop">
          <ac:chgData name="Jack Burnett" userId="260cc8f1-90f6-4e1b-bd37-8d2c72c55d08" providerId="ADAL" clId="{6488DDE1-2D08-432E-BF0E-BEA507653EC4}" dt="2026-04-29T20:54:03.711" v="1569" actId="18131"/>
          <ac:picMkLst>
            <pc:docMk/>
            <pc:sldMk cId="422889461" sldId="298"/>
            <ac:picMk id="204" creationId="{74033A81-EE5B-AF9A-1773-83E96D56FB54}"/>
          </ac:picMkLst>
        </pc:picChg>
      </pc:sldChg>
      <pc:sldChg chg="modSp add mod modTransition modAnim">
        <pc:chgData name="Jack Burnett" userId="260cc8f1-90f6-4e1b-bd37-8d2c72c55d08" providerId="ADAL" clId="{6488DDE1-2D08-432E-BF0E-BEA507653EC4}" dt="2026-04-29T22:39:01.800" v="3899"/>
        <pc:sldMkLst>
          <pc:docMk/>
          <pc:sldMk cId="3596568731" sldId="299"/>
        </pc:sldMkLst>
        <pc:spChg chg="mod">
          <ac:chgData name="Jack Burnett" userId="260cc8f1-90f6-4e1b-bd37-8d2c72c55d08" providerId="ADAL" clId="{6488DDE1-2D08-432E-BF0E-BEA507653EC4}" dt="2026-04-29T20:55:11.859" v="1651" actId="6549"/>
          <ac:spMkLst>
            <pc:docMk/>
            <pc:sldMk cId="3596568731" sldId="299"/>
            <ac:spMk id="188" creationId="{0BC3DD9E-2ACC-015B-4F70-F3996A00D1B0}"/>
          </ac:spMkLst>
        </pc:spChg>
        <pc:spChg chg="mod">
          <ac:chgData name="Jack Burnett" userId="260cc8f1-90f6-4e1b-bd37-8d2c72c55d08" providerId="ADAL" clId="{6488DDE1-2D08-432E-BF0E-BEA507653EC4}" dt="2026-04-29T20:56:53.474" v="1701" actId="20577"/>
          <ac:spMkLst>
            <pc:docMk/>
            <pc:sldMk cId="3596568731" sldId="299"/>
            <ac:spMk id="189" creationId="{1113804C-A33E-79F3-341A-C6EB3E1F088A}"/>
          </ac:spMkLst>
        </pc:spChg>
      </pc:sldChg>
      <pc:sldChg chg="add del">
        <pc:chgData name="Jack Burnett" userId="260cc8f1-90f6-4e1b-bd37-8d2c72c55d08" providerId="ADAL" clId="{6488DDE1-2D08-432E-BF0E-BEA507653EC4}" dt="2026-04-29T21:04:47.827" v="2032" actId="47"/>
        <pc:sldMkLst>
          <pc:docMk/>
          <pc:sldMk cId="4050667405" sldId="300"/>
        </pc:sldMkLst>
      </pc:sldChg>
      <pc:sldChg chg="modSp add mod modTransition modAnim">
        <pc:chgData name="Jack Burnett" userId="260cc8f1-90f6-4e1b-bd37-8d2c72c55d08" providerId="ADAL" clId="{6488DDE1-2D08-432E-BF0E-BEA507653EC4}" dt="2026-04-29T22:39:01.800" v="3899"/>
        <pc:sldMkLst>
          <pc:docMk/>
          <pc:sldMk cId="1772654241" sldId="301"/>
        </pc:sldMkLst>
        <pc:spChg chg="mod">
          <ac:chgData name="Jack Burnett" userId="260cc8f1-90f6-4e1b-bd37-8d2c72c55d08" providerId="ADAL" clId="{6488DDE1-2D08-432E-BF0E-BEA507653EC4}" dt="2026-04-29T20:59:44.079" v="1791" actId="6549"/>
          <ac:spMkLst>
            <pc:docMk/>
            <pc:sldMk cId="1772654241" sldId="301"/>
            <ac:spMk id="188" creationId="{9512E924-E931-7BAD-5461-565C2760C68C}"/>
          </ac:spMkLst>
        </pc:spChg>
        <pc:spChg chg="mod">
          <ac:chgData name="Jack Burnett" userId="260cc8f1-90f6-4e1b-bd37-8d2c72c55d08" providerId="ADAL" clId="{6488DDE1-2D08-432E-BF0E-BEA507653EC4}" dt="2026-04-29T21:11:11.953" v="2101" actId="20577"/>
          <ac:spMkLst>
            <pc:docMk/>
            <pc:sldMk cId="1772654241" sldId="301"/>
            <ac:spMk id="189" creationId="{728DE82B-905B-4320-594C-1B9D92F8FCB2}"/>
          </ac:spMkLst>
        </pc:spChg>
      </pc:sldChg>
      <pc:sldChg chg="modSp add mod modTransition modAnim">
        <pc:chgData name="Jack Burnett" userId="260cc8f1-90f6-4e1b-bd37-8d2c72c55d08" providerId="ADAL" clId="{6488DDE1-2D08-432E-BF0E-BEA507653EC4}" dt="2026-04-29T22:39:01.800" v="3899"/>
        <pc:sldMkLst>
          <pc:docMk/>
          <pc:sldMk cId="599308294" sldId="302"/>
        </pc:sldMkLst>
        <pc:spChg chg="mod">
          <ac:chgData name="Jack Burnett" userId="260cc8f1-90f6-4e1b-bd37-8d2c72c55d08" providerId="ADAL" clId="{6488DDE1-2D08-432E-BF0E-BEA507653EC4}" dt="2026-04-29T21:04:34.834" v="2028" actId="14100"/>
          <ac:spMkLst>
            <pc:docMk/>
            <pc:sldMk cId="599308294" sldId="302"/>
            <ac:spMk id="174" creationId="{6AFA73B4-BB73-2B20-E067-E47051024D7C}"/>
          </ac:spMkLst>
        </pc:spChg>
        <pc:spChg chg="mod">
          <ac:chgData name="Jack Burnett" userId="260cc8f1-90f6-4e1b-bd37-8d2c72c55d08" providerId="ADAL" clId="{6488DDE1-2D08-432E-BF0E-BEA507653EC4}" dt="2026-04-29T21:10:06.157" v="2087" actId="20577"/>
          <ac:spMkLst>
            <pc:docMk/>
            <pc:sldMk cId="599308294" sldId="302"/>
            <ac:spMk id="175" creationId="{28DA50B9-97E2-C33E-CD7B-F63F32C2BC26}"/>
          </ac:spMkLst>
        </pc:spChg>
        <pc:picChg chg="mod modCrop">
          <ac:chgData name="Jack Burnett" userId="260cc8f1-90f6-4e1b-bd37-8d2c72c55d08" providerId="ADAL" clId="{6488DDE1-2D08-432E-BF0E-BEA507653EC4}" dt="2026-04-29T21:06:18.321" v="2047" actId="1076"/>
          <ac:picMkLst>
            <pc:docMk/>
            <pc:sldMk cId="599308294" sldId="302"/>
            <ac:picMk id="176" creationId="{E6014B21-539D-14FA-C138-9F516EB72A23}"/>
          </ac:picMkLst>
        </pc:picChg>
      </pc:sldChg>
      <pc:sldChg chg="new del">
        <pc:chgData name="Jack Burnett" userId="260cc8f1-90f6-4e1b-bd37-8d2c72c55d08" providerId="ADAL" clId="{6488DDE1-2D08-432E-BF0E-BEA507653EC4}" dt="2026-04-29T21:03:20.234" v="1978" actId="680"/>
        <pc:sldMkLst>
          <pc:docMk/>
          <pc:sldMk cId="2047130597" sldId="302"/>
        </pc:sldMkLst>
      </pc:sldChg>
      <pc:sldChg chg="add del">
        <pc:chgData name="Jack Burnett" userId="260cc8f1-90f6-4e1b-bd37-8d2c72c55d08" providerId="ADAL" clId="{6488DDE1-2D08-432E-BF0E-BEA507653EC4}" dt="2026-04-29T21:06:37.257" v="2049" actId="47"/>
        <pc:sldMkLst>
          <pc:docMk/>
          <pc:sldMk cId="1684503146" sldId="303"/>
        </pc:sldMkLst>
      </pc:sldChg>
      <pc:sldChg chg="modSp add mod modTransition modAnim">
        <pc:chgData name="Jack Burnett" userId="260cc8f1-90f6-4e1b-bd37-8d2c72c55d08" providerId="ADAL" clId="{6488DDE1-2D08-432E-BF0E-BEA507653EC4}" dt="2026-04-29T22:39:01.800" v="3899"/>
        <pc:sldMkLst>
          <pc:docMk/>
          <pc:sldMk cId="3134671052" sldId="304"/>
        </pc:sldMkLst>
        <pc:spChg chg="mod">
          <ac:chgData name="Jack Burnett" userId="260cc8f1-90f6-4e1b-bd37-8d2c72c55d08" providerId="ADAL" clId="{6488DDE1-2D08-432E-BF0E-BEA507653EC4}" dt="2026-04-29T21:08:56.328" v="2074" actId="20577"/>
          <ac:spMkLst>
            <pc:docMk/>
            <pc:sldMk cId="3134671052" sldId="304"/>
            <ac:spMk id="174" creationId="{4B937CBE-D4DD-EF08-53E7-0D90D5C37808}"/>
          </ac:spMkLst>
        </pc:spChg>
        <pc:spChg chg="mod">
          <ac:chgData name="Jack Burnett" userId="260cc8f1-90f6-4e1b-bd37-8d2c72c55d08" providerId="ADAL" clId="{6488DDE1-2D08-432E-BF0E-BEA507653EC4}" dt="2026-04-29T21:10:19.821" v="2090" actId="20577"/>
          <ac:spMkLst>
            <pc:docMk/>
            <pc:sldMk cId="3134671052" sldId="304"/>
            <ac:spMk id="175" creationId="{C3B9BFCA-2705-4AEB-2096-4BFAA333E4B8}"/>
          </ac:spMkLst>
        </pc:spChg>
        <pc:picChg chg="mod modCrop">
          <ac:chgData name="Jack Burnett" userId="260cc8f1-90f6-4e1b-bd37-8d2c72c55d08" providerId="ADAL" clId="{6488DDE1-2D08-432E-BF0E-BEA507653EC4}" dt="2026-04-29T21:06:53.962" v="2052" actId="732"/>
          <ac:picMkLst>
            <pc:docMk/>
            <pc:sldMk cId="3134671052" sldId="304"/>
            <ac:picMk id="176" creationId="{A939513B-E151-3DEE-3C59-6E3579F0EE69}"/>
          </ac:picMkLst>
        </pc:picChg>
      </pc:sldChg>
      <pc:sldChg chg="modSp add mod modTransition modAnim">
        <pc:chgData name="Jack Burnett" userId="260cc8f1-90f6-4e1b-bd37-8d2c72c55d08" providerId="ADAL" clId="{6488DDE1-2D08-432E-BF0E-BEA507653EC4}" dt="2026-04-29T22:39:01.800" v="3899"/>
        <pc:sldMkLst>
          <pc:docMk/>
          <pc:sldMk cId="3678914918" sldId="305"/>
        </pc:sldMkLst>
        <pc:spChg chg="mod">
          <ac:chgData name="Jack Burnett" userId="260cc8f1-90f6-4e1b-bd37-8d2c72c55d08" providerId="ADAL" clId="{6488DDE1-2D08-432E-BF0E-BEA507653EC4}" dt="2026-04-29T21:10:40.190" v="2093" actId="20577"/>
          <ac:spMkLst>
            <pc:docMk/>
            <pc:sldMk cId="3678914918" sldId="305"/>
            <ac:spMk id="188" creationId="{52253AA7-89D0-790C-D353-1E027CEEE4DA}"/>
          </ac:spMkLst>
        </pc:spChg>
        <pc:spChg chg="mod">
          <ac:chgData name="Jack Burnett" userId="260cc8f1-90f6-4e1b-bd37-8d2c72c55d08" providerId="ADAL" clId="{6488DDE1-2D08-432E-BF0E-BEA507653EC4}" dt="2026-04-29T21:13:03.109" v="2157" actId="114"/>
          <ac:spMkLst>
            <pc:docMk/>
            <pc:sldMk cId="3678914918" sldId="305"/>
            <ac:spMk id="189" creationId="{CB96BD98-D418-E56A-F447-0E4B6B654692}"/>
          </ac:spMkLst>
        </pc:spChg>
      </pc:sldChg>
      <pc:sldChg chg="addSp modSp add mod modTransition modAnim">
        <pc:chgData name="Jack Burnett" userId="260cc8f1-90f6-4e1b-bd37-8d2c72c55d08" providerId="ADAL" clId="{6488DDE1-2D08-432E-BF0E-BEA507653EC4}" dt="2026-04-29T22:39:01.800" v="3899"/>
        <pc:sldMkLst>
          <pc:docMk/>
          <pc:sldMk cId="3548715613" sldId="306"/>
        </pc:sldMkLst>
        <pc:spChg chg="mod">
          <ac:chgData name="Jack Burnett" userId="260cc8f1-90f6-4e1b-bd37-8d2c72c55d08" providerId="ADAL" clId="{6488DDE1-2D08-432E-BF0E-BEA507653EC4}" dt="2026-04-29T21:15:49.699" v="2237" actId="6549"/>
          <ac:spMkLst>
            <pc:docMk/>
            <pc:sldMk cId="3548715613" sldId="306"/>
            <ac:spMk id="188" creationId="{A54F0462-4A6A-60FA-A203-F9ECA73A4350}"/>
          </ac:spMkLst>
        </pc:spChg>
        <pc:spChg chg="mod">
          <ac:chgData name="Jack Burnett" userId="260cc8f1-90f6-4e1b-bd37-8d2c72c55d08" providerId="ADAL" clId="{6488DDE1-2D08-432E-BF0E-BEA507653EC4}" dt="2026-04-29T21:16:27.961" v="2255" actId="20577"/>
          <ac:spMkLst>
            <pc:docMk/>
            <pc:sldMk cId="3548715613" sldId="306"/>
            <ac:spMk id="189" creationId="{7C39AAA3-5AE4-E09D-B04D-086FFF1591F9}"/>
          </ac:spMkLst>
        </pc:spChg>
        <pc:picChg chg="add mod">
          <ac:chgData name="Jack Burnett" userId="260cc8f1-90f6-4e1b-bd37-8d2c72c55d08" providerId="ADAL" clId="{6488DDE1-2D08-432E-BF0E-BEA507653EC4}" dt="2026-04-29T21:16:37.354" v="2258" actId="1076"/>
          <ac:picMkLst>
            <pc:docMk/>
            <pc:sldMk cId="3548715613" sldId="306"/>
            <ac:picMk id="2" creationId="{D641516D-E45C-1E7C-C65B-1F5E58BFEDCD}"/>
          </ac:picMkLst>
        </pc:picChg>
      </pc:sldChg>
      <pc:sldChg chg="addSp modSp add mod modTransition modAnim">
        <pc:chgData name="Jack Burnett" userId="260cc8f1-90f6-4e1b-bd37-8d2c72c55d08" providerId="ADAL" clId="{6488DDE1-2D08-432E-BF0E-BEA507653EC4}" dt="2026-04-29T22:39:01.800" v="3899"/>
        <pc:sldMkLst>
          <pc:docMk/>
          <pc:sldMk cId="3410131376" sldId="307"/>
        </pc:sldMkLst>
        <pc:spChg chg="mod">
          <ac:chgData name="Jack Burnett" userId="260cc8f1-90f6-4e1b-bd37-8d2c72c55d08" providerId="ADAL" clId="{6488DDE1-2D08-432E-BF0E-BEA507653EC4}" dt="2026-04-29T21:13:38.549" v="2185" actId="20577"/>
          <ac:spMkLst>
            <pc:docMk/>
            <pc:sldMk cId="3410131376" sldId="307"/>
            <ac:spMk id="174" creationId="{3D30F610-34BD-B1DC-2406-BD69102503B9}"/>
          </ac:spMkLst>
        </pc:spChg>
        <pc:spChg chg="mod">
          <ac:chgData name="Jack Burnett" userId="260cc8f1-90f6-4e1b-bd37-8d2c72c55d08" providerId="ADAL" clId="{6488DDE1-2D08-432E-BF0E-BEA507653EC4}" dt="2026-04-29T21:14:41.716" v="2213" actId="404"/>
          <ac:spMkLst>
            <pc:docMk/>
            <pc:sldMk cId="3410131376" sldId="307"/>
            <ac:spMk id="175" creationId="{E8CF9F40-92EA-0697-8BD0-73DCF8DAC08F}"/>
          </ac:spMkLst>
        </pc:spChg>
        <pc:picChg chg="add mod">
          <ac:chgData name="Jack Burnett" userId="260cc8f1-90f6-4e1b-bd37-8d2c72c55d08" providerId="ADAL" clId="{6488DDE1-2D08-432E-BF0E-BEA507653EC4}" dt="2026-04-29T21:14:56.316" v="2215" actId="1076"/>
          <ac:picMkLst>
            <pc:docMk/>
            <pc:sldMk cId="3410131376" sldId="307"/>
            <ac:picMk id="2" creationId="{92174AF0-09F5-18F2-990E-E7867BCCA511}"/>
          </ac:picMkLst>
        </pc:picChg>
        <pc:picChg chg="mod">
          <ac:chgData name="Jack Burnett" userId="260cc8f1-90f6-4e1b-bd37-8d2c72c55d08" providerId="ADAL" clId="{6488DDE1-2D08-432E-BF0E-BEA507653EC4}" dt="2026-04-29T21:15:21.983" v="2217" actId="1440"/>
          <ac:picMkLst>
            <pc:docMk/>
            <pc:sldMk cId="3410131376" sldId="307"/>
            <ac:picMk id="176" creationId="{F6456398-669C-8A36-E080-35790056B326}"/>
          </ac:picMkLst>
        </pc:picChg>
      </pc:sldChg>
      <pc:sldChg chg="modSp add mod modTransition modAnim">
        <pc:chgData name="Jack Burnett" userId="260cc8f1-90f6-4e1b-bd37-8d2c72c55d08" providerId="ADAL" clId="{6488DDE1-2D08-432E-BF0E-BEA507653EC4}" dt="2026-04-29T22:39:01.800" v="3899"/>
        <pc:sldMkLst>
          <pc:docMk/>
          <pc:sldMk cId="2146427176" sldId="308"/>
        </pc:sldMkLst>
        <pc:spChg chg="mod">
          <ac:chgData name="Jack Burnett" userId="260cc8f1-90f6-4e1b-bd37-8d2c72c55d08" providerId="ADAL" clId="{6488DDE1-2D08-432E-BF0E-BEA507653EC4}" dt="2026-04-29T21:16:50.908" v="2265" actId="6549"/>
          <ac:spMkLst>
            <pc:docMk/>
            <pc:sldMk cId="2146427176" sldId="308"/>
            <ac:spMk id="188" creationId="{FF2A4D84-74B9-0A35-DBFD-8266AC987737}"/>
          </ac:spMkLst>
        </pc:spChg>
        <pc:spChg chg="mod">
          <ac:chgData name="Jack Burnett" userId="260cc8f1-90f6-4e1b-bd37-8d2c72c55d08" providerId="ADAL" clId="{6488DDE1-2D08-432E-BF0E-BEA507653EC4}" dt="2026-04-29T21:17:11.441" v="2270" actId="5793"/>
          <ac:spMkLst>
            <pc:docMk/>
            <pc:sldMk cId="2146427176" sldId="308"/>
            <ac:spMk id="189" creationId="{70504C64-B20B-81B8-5EC0-09D2A897A645}"/>
          </ac:spMkLst>
        </pc:spChg>
        <pc:picChg chg="mod">
          <ac:chgData name="Jack Burnett" userId="260cc8f1-90f6-4e1b-bd37-8d2c72c55d08" providerId="ADAL" clId="{6488DDE1-2D08-432E-BF0E-BEA507653EC4}" dt="2026-04-29T21:17:33.837" v="2276" actId="1076"/>
          <ac:picMkLst>
            <pc:docMk/>
            <pc:sldMk cId="2146427176" sldId="308"/>
            <ac:picMk id="2" creationId="{D674C58A-01AF-BC49-3A00-5789A816E179}"/>
          </ac:picMkLst>
        </pc:picChg>
      </pc:sldChg>
      <pc:sldChg chg="add del">
        <pc:chgData name="Jack Burnett" userId="260cc8f1-90f6-4e1b-bd37-8d2c72c55d08" providerId="ADAL" clId="{6488DDE1-2D08-432E-BF0E-BEA507653EC4}" dt="2026-04-29T21:37:15.631" v="2355"/>
        <pc:sldMkLst>
          <pc:docMk/>
          <pc:sldMk cId="267005410" sldId="309"/>
        </pc:sldMkLst>
      </pc:sldChg>
      <pc:sldChg chg="add del">
        <pc:chgData name="Jack Burnett" userId="260cc8f1-90f6-4e1b-bd37-8d2c72c55d08" providerId="ADAL" clId="{6488DDE1-2D08-432E-BF0E-BEA507653EC4}" dt="2026-04-29T21:36:46.125" v="2345" actId="47"/>
        <pc:sldMkLst>
          <pc:docMk/>
          <pc:sldMk cId="1978225038" sldId="309"/>
        </pc:sldMkLst>
      </pc:sldChg>
      <pc:sldChg chg="addSp delSp modSp new mod modTransition modClrScheme modAnim chgLayout">
        <pc:chgData name="Jack Burnett" userId="260cc8f1-90f6-4e1b-bd37-8d2c72c55d08" providerId="ADAL" clId="{6488DDE1-2D08-432E-BF0E-BEA507653EC4}" dt="2026-04-29T22:39:01.800" v="3899"/>
        <pc:sldMkLst>
          <pc:docMk/>
          <pc:sldMk cId="2664965201" sldId="309"/>
        </pc:sldMkLst>
        <pc:spChg chg="del">
          <ac:chgData name="Jack Burnett" userId="260cc8f1-90f6-4e1b-bd37-8d2c72c55d08" providerId="ADAL" clId="{6488DDE1-2D08-432E-BF0E-BEA507653EC4}" dt="2026-04-29T21:37:43.363" v="2363" actId="700"/>
          <ac:spMkLst>
            <pc:docMk/>
            <pc:sldMk cId="2664965201" sldId="309"/>
            <ac:spMk id="2" creationId="{B1F05234-EEA9-0E91-6310-2A1D921676E9}"/>
          </ac:spMkLst>
        </pc:spChg>
        <pc:spChg chg="del">
          <ac:chgData name="Jack Burnett" userId="260cc8f1-90f6-4e1b-bd37-8d2c72c55d08" providerId="ADAL" clId="{6488DDE1-2D08-432E-BF0E-BEA507653EC4}" dt="2026-04-29T21:37:43.363" v="2363" actId="700"/>
          <ac:spMkLst>
            <pc:docMk/>
            <pc:sldMk cId="2664965201" sldId="309"/>
            <ac:spMk id="3" creationId="{CCCAF0AA-6D2B-C021-7C0B-EED30416B8C7}"/>
          </ac:spMkLst>
        </pc:spChg>
        <pc:spChg chg="del">
          <ac:chgData name="Jack Burnett" userId="260cc8f1-90f6-4e1b-bd37-8d2c72c55d08" providerId="ADAL" clId="{6488DDE1-2D08-432E-BF0E-BEA507653EC4}" dt="2026-04-29T21:37:43.363" v="2363" actId="700"/>
          <ac:spMkLst>
            <pc:docMk/>
            <pc:sldMk cId="2664965201" sldId="309"/>
            <ac:spMk id="4" creationId="{F28BE634-5143-B362-F9B1-0EE3566C286F}"/>
          </ac:spMkLst>
        </pc:spChg>
        <pc:spChg chg="add mod">
          <ac:chgData name="Jack Burnett" userId="260cc8f1-90f6-4e1b-bd37-8d2c72c55d08" providerId="ADAL" clId="{6488DDE1-2D08-432E-BF0E-BEA507653EC4}" dt="2026-04-29T21:37:39.177" v="2362"/>
          <ac:spMkLst>
            <pc:docMk/>
            <pc:sldMk cId="2664965201" sldId="309"/>
            <ac:spMk id="5" creationId="{201D368E-A81B-AE8F-C2B5-CFBCF0975312}"/>
          </ac:spMkLst>
        </pc:spChg>
        <pc:spChg chg="add mod">
          <ac:chgData name="Jack Burnett" userId="260cc8f1-90f6-4e1b-bd37-8d2c72c55d08" providerId="ADAL" clId="{6488DDE1-2D08-432E-BF0E-BEA507653EC4}" dt="2026-04-29T21:37:47.576" v="2365"/>
          <ac:spMkLst>
            <pc:docMk/>
            <pc:sldMk cId="2664965201" sldId="309"/>
            <ac:spMk id="7" creationId="{FB8E4AD2-52C3-65D0-65A9-F7FEB19D2340}"/>
          </ac:spMkLst>
        </pc:spChg>
        <pc:spChg chg="add mod">
          <ac:chgData name="Jack Burnett" userId="260cc8f1-90f6-4e1b-bd37-8d2c72c55d08" providerId="ADAL" clId="{6488DDE1-2D08-432E-BF0E-BEA507653EC4}" dt="2026-04-29T21:38:25.809" v="2375" actId="207"/>
          <ac:spMkLst>
            <pc:docMk/>
            <pc:sldMk cId="2664965201" sldId="309"/>
            <ac:spMk id="9" creationId="{317A7452-3064-73AE-D3D5-7314D7E6EF0F}"/>
          </ac:spMkLst>
        </pc:spChg>
        <pc:graphicFrameChg chg="add mod">
          <ac:chgData name="Jack Burnett" userId="260cc8f1-90f6-4e1b-bd37-8d2c72c55d08" providerId="ADAL" clId="{6488DDE1-2D08-432E-BF0E-BEA507653EC4}" dt="2026-04-29T21:37:36.655" v="2361"/>
          <ac:graphicFrameMkLst>
            <pc:docMk/>
            <pc:sldMk cId="2664965201" sldId="309"/>
            <ac:graphicFrameMk id="6" creationId="{558D4E67-2021-B716-F76A-01084AFE5C74}"/>
          </ac:graphicFrameMkLst>
        </pc:graphicFrameChg>
        <pc:graphicFrameChg chg="add mod">
          <ac:chgData name="Jack Burnett" userId="260cc8f1-90f6-4e1b-bd37-8d2c72c55d08" providerId="ADAL" clId="{6488DDE1-2D08-432E-BF0E-BEA507653EC4}" dt="2026-04-29T21:37:45.470" v="2364"/>
          <ac:graphicFrameMkLst>
            <pc:docMk/>
            <pc:sldMk cId="2664965201" sldId="309"/>
            <ac:graphicFrameMk id="8" creationId="{61716D0B-F878-18BD-F47E-A7D50FE80419}"/>
          </ac:graphicFrameMkLst>
        </pc:graphicFrameChg>
        <pc:graphicFrameChg chg="add mod modGraphic">
          <ac:chgData name="Jack Burnett" userId="260cc8f1-90f6-4e1b-bd37-8d2c72c55d08" providerId="ADAL" clId="{6488DDE1-2D08-432E-BF0E-BEA507653EC4}" dt="2026-04-29T21:39:07.383" v="2382" actId="12100"/>
          <ac:graphicFrameMkLst>
            <pc:docMk/>
            <pc:sldMk cId="2664965201" sldId="309"/>
            <ac:graphicFrameMk id="10" creationId="{F93CC542-59B4-8CE5-9B93-93603402B306}"/>
          </ac:graphicFrameMkLst>
        </pc:graphicFrameChg>
      </pc:sldChg>
      <pc:sldChg chg="addSp modSp add mod modTransition modAnim">
        <pc:chgData name="Jack Burnett" userId="260cc8f1-90f6-4e1b-bd37-8d2c72c55d08" providerId="ADAL" clId="{6488DDE1-2D08-432E-BF0E-BEA507653EC4}" dt="2026-04-29T22:39:01.800" v="3899"/>
        <pc:sldMkLst>
          <pc:docMk/>
          <pc:sldMk cId="476850453" sldId="310"/>
        </pc:sldMkLst>
        <pc:spChg chg="add mod">
          <ac:chgData name="Jack Burnett" userId="260cc8f1-90f6-4e1b-bd37-8d2c72c55d08" providerId="ADAL" clId="{6488DDE1-2D08-432E-BF0E-BEA507653EC4}" dt="2026-04-29T21:40:11.583" v="2390" actId="20577"/>
          <ac:spMkLst>
            <pc:docMk/>
            <pc:sldMk cId="476850453" sldId="310"/>
            <ac:spMk id="2" creationId="{07AAA4E1-3292-ECF5-4735-D3A67A388DFF}"/>
          </ac:spMkLst>
        </pc:spChg>
        <pc:spChg chg="add mod">
          <ac:chgData name="Jack Burnett" userId="260cc8f1-90f6-4e1b-bd37-8d2c72c55d08" providerId="ADAL" clId="{6488DDE1-2D08-432E-BF0E-BEA507653EC4}" dt="2026-04-29T22:04:59.638" v="3194" actId="20577"/>
          <ac:spMkLst>
            <pc:docMk/>
            <pc:sldMk cId="476850453" sldId="310"/>
            <ac:spMk id="4" creationId="{C5A542E8-7724-AA71-B2B9-655F89686C98}"/>
          </ac:spMkLst>
        </pc:spChg>
        <pc:graphicFrameChg chg="add mod modGraphic">
          <ac:chgData name="Jack Burnett" userId="260cc8f1-90f6-4e1b-bd37-8d2c72c55d08" providerId="ADAL" clId="{6488DDE1-2D08-432E-BF0E-BEA507653EC4}" dt="2026-04-29T21:43:56.887" v="2610" actId="1076"/>
          <ac:graphicFrameMkLst>
            <pc:docMk/>
            <pc:sldMk cId="476850453" sldId="310"/>
            <ac:graphicFrameMk id="3" creationId="{807F9941-1414-C742-6C3D-65B88C0A295B}"/>
          </ac:graphicFrameMkLst>
        </pc:graphicFrameChg>
      </pc:sldChg>
      <pc:sldChg chg="add del">
        <pc:chgData name="Jack Burnett" userId="260cc8f1-90f6-4e1b-bd37-8d2c72c55d08" providerId="ADAL" clId="{6488DDE1-2D08-432E-BF0E-BEA507653EC4}" dt="2026-04-29T21:36:46.125" v="2345" actId="47"/>
        <pc:sldMkLst>
          <pc:docMk/>
          <pc:sldMk cId="4180131841" sldId="310"/>
        </pc:sldMkLst>
      </pc:sldChg>
      <pc:sldChg chg="add del">
        <pc:chgData name="Jack Burnett" userId="260cc8f1-90f6-4e1b-bd37-8d2c72c55d08" providerId="ADAL" clId="{6488DDE1-2D08-432E-BF0E-BEA507653EC4}" dt="2026-04-29T21:37:00.221" v="2349"/>
        <pc:sldMkLst>
          <pc:docMk/>
          <pc:sldMk cId="1285062628" sldId="311"/>
        </pc:sldMkLst>
      </pc:sldChg>
      <pc:sldChg chg="add del">
        <pc:chgData name="Jack Burnett" userId="260cc8f1-90f6-4e1b-bd37-8d2c72c55d08" providerId="ADAL" clId="{6488DDE1-2D08-432E-BF0E-BEA507653EC4}" dt="2026-04-29T21:36:46.125" v="2345" actId="47"/>
        <pc:sldMkLst>
          <pc:docMk/>
          <pc:sldMk cId="3050104050" sldId="311"/>
        </pc:sldMkLst>
      </pc:sldChg>
      <pc:sldChg chg="addSp modSp add mod modTransition modAnim">
        <pc:chgData name="Jack Burnett" userId="260cc8f1-90f6-4e1b-bd37-8d2c72c55d08" providerId="ADAL" clId="{6488DDE1-2D08-432E-BF0E-BEA507653EC4}" dt="2026-04-29T22:39:01.800" v="3899"/>
        <pc:sldMkLst>
          <pc:docMk/>
          <pc:sldMk cId="4074956513" sldId="311"/>
        </pc:sldMkLst>
        <pc:spChg chg="add mod">
          <ac:chgData name="Jack Burnett" userId="260cc8f1-90f6-4e1b-bd37-8d2c72c55d08" providerId="ADAL" clId="{6488DDE1-2D08-432E-BF0E-BEA507653EC4}" dt="2026-04-29T21:52:05.360" v="2877" actId="20577"/>
          <ac:spMkLst>
            <pc:docMk/>
            <pc:sldMk cId="4074956513" sldId="311"/>
            <ac:spMk id="2" creationId="{2D61BA46-B93C-BE49-CAE1-C68AB9EF1D4D}"/>
          </ac:spMkLst>
        </pc:spChg>
        <pc:graphicFrameChg chg="add mod">
          <ac:chgData name="Jack Burnett" userId="260cc8f1-90f6-4e1b-bd37-8d2c72c55d08" providerId="ADAL" clId="{6488DDE1-2D08-432E-BF0E-BEA507653EC4}" dt="2026-04-29T21:51:51.193" v="2871" actId="12269"/>
          <ac:graphicFrameMkLst>
            <pc:docMk/>
            <pc:sldMk cId="4074956513" sldId="311"/>
            <ac:graphicFrameMk id="3" creationId="{8099F333-8CA7-78F3-3867-95056B8CEBAF}"/>
          </ac:graphicFrameMkLst>
        </pc:graphicFrameChg>
      </pc:sldChg>
      <pc:sldChg chg="addSp modSp add mod modTransition modShow">
        <pc:chgData name="Jack Burnett" userId="260cc8f1-90f6-4e1b-bd37-8d2c72c55d08" providerId="ADAL" clId="{6488DDE1-2D08-432E-BF0E-BEA507653EC4}" dt="2026-04-29T22:45:34.873" v="3905" actId="729"/>
        <pc:sldMkLst>
          <pc:docMk/>
          <pc:sldMk cId="19369320" sldId="312"/>
        </pc:sldMkLst>
        <pc:spChg chg="add mod">
          <ac:chgData name="Jack Burnett" userId="260cc8f1-90f6-4e1b-bd37-8d2c72c55d08" providerId="ADAL" clId="{6488DDE1-2D08-432E-BF0E-BEA507653EC4}" dt="2026-04-29T21:52:22.613" v="2881" actId="2711"/>
          <ac:spMkLst>
            <pc:docMk/>
            <pc:sldMk cId="19369320" sldId="312"/>
            <ac:spMk id="2" creationId="{86697C7F-043F-58B6-FB96-3A6F756F4DB6}"/>
          </ac:spMkLst>
        </pc:spChg>
        <pc:graphicFrameChg chg="add mod modGraphic">
          <ac:chgData name="Jack Burnett" userId="260cc8f1-90f6-4e1b-bd37-8d2c72c55d08" providerId="ADAL" clId="{6488DDE1-2D08-432E-BF0E-BEA507653EC4}" dt="2026-04-29T21:52:41.356" v="2884" actId="14100"/>
          <ac:graphicFrameMkLst>
            <pc:docMk/>
            <pc:sldMk cId="19369320" sldId="312"/>
            <ac:graphicFrameMk id="3" creationId="{5018D4E3-DC71-CB0D-5F38-9622B5679F2E}"/>
          </ac:graphicFrameMkLst>
        </pc:graphicFrameChg>
      </pc:sldChg>
      <pc:sldChg chg="add del">
        <pc:chgData name="Jack Burnett" userId="260cc8f1-90f6-4e1b-bd37-8d2c72c55d08" providerId="ADAL" clId="{6488DDE1-2D08-432E-BF0E-BEA507653EC4}" dt="2026-04-29T21:37:00.221" v="2349"/>
        <pc:sldMkLst>
          <pc:docMk/>
          <pc:sldMk cId="197490573" sldId="312"/>
        </pc:sldMkLst>
      </pc:sldChg>
      <pc:sldChg chg="add del">
        <pc:chgData name="Jack Burnett" userId="260cc8f1-90f6-4e1b-bd37-8d2c72c55d08" providerId="ADAL" clId="{6488DDE1-2D08-432E-BF0E-BEA507653EC4}" dt="2026-04-29T21:36:46.125" v="2345" actId="47"/>
        <pc:sldMkLst>
          <pc:docMk/>
          <pc:sldMk cId="751179011" sldId="312"/>
        </pc:sldMkLst>
      </pc:sldChg>
      <pc:sldChg chg="add del">
        <pc:chgData name="Jack Burnett" userId="260cc8f1-90f6-4e1b-bd37-8d2c72c55d08" providerId="ADAL" clId="{6488DDE1-2D08-432E-BF0E-BEA507653EC4}" dt="2026-04-29T21:36:46.125" v="2345" actId="47"/>
        <pc:sldMkLst>
          <pc:docMk/>
          <pc:sldMk cId="187312870" sldId="313"/>
        </pc:sldMkLst>
      </pc:sldChg>
      <pc:sldChg chg="add del">
        <pc:chgData name="Jack Burnett" userId="260cc8f1-90f6-4e1b-bd37-8d2c72c55d08" providerId="ADAL" clId="{6488DDE1-2D08-432E-BF0E-BEA507653EC4}" dt="2026-04-29T21:37:00.221" v="2349"/>
        <pc:sldMkLst>
          <pc:docMk/>
          <pc:sldMk cId="998137593" sldId="313"/>
        </pc:sldMkLst>
      </pc:sldChg>
      <pc:sldChg chg="addSp modSp add mod modTransition modShow">
        <pc:chgData name="Jack Burnett" userId="260cc8f1-90f6-4e1b-bd37-8d2c72c55d08" providerId="ADAL" clId="{6488DDE1-2D08-432E-BF0E-BEA507653EC4}" dt="2026-04-29T22:45:34.873" v="3905" actId="729"/>
        <pc:sldMkLst>
          <pc:docMk/>
          <pc:sldMk cId="3870922399" sldId="313"/>
        </pc:sldMkLst>
        <pc:spChg chg="add mod">
          <ac:chgData name="Jack Burnett" userId="260cc8f1-90f6-4e1b-bd37-8d2c72c55d08" providerId="ADAL" clId="{6488DDE1-2D08-432E-BF0E-BEA507653EC4}" dt="2026-04-29T21:53:00.309" v="2889" actId="207"/>
          <ac:spMkLst>
            <pc:docMk/>
            <pc:sldMk cId="3870922399" sldId="313"/>
            <ac:spMk id="2" creationId="{A885CCE3-22A6-A1BE-5CF8-1C58DDFC3DDE}"/>
          </ac:spMkLst>
        </pc:spChg>
        <pc:graphicFrameChg chg="add mod modGraphic">
          <ac:chgData name="Jack Burnett" userId="260cc8f1-90f6-4e1b-bd37-8d2c72c55d08" providerId="ADAL" clId="{6488DDE1-2D08-432E-BF0E-BEA507653EC4}" dt="2026-04-29T21:53:29.549" v="2896"/>
          <ac:graphicFrameMkLst>
            <pc:docMk/>
            <pc:sldMk cId="3870922399" sldId="313"/>
            <ac:graphicFrameMk id="3" creationId="{4E8C22DA-FBF8-6BFA-E42E-2468247ACD3F}"/>
          </ac:graphicFrameMkLst>
        </pc:graphicFrameChg>
      </pc:sldChg>
      <pc:sldChg chg="add del">
        <pc:chgData name="Jack Burnett" userId="260cc8f1-90f6-4e1b-bd37-8d2c72c55d08" providerId="ADAL" clId="{6488DDE1-2D08-432E-BF0E-BEA507653EC4}" dt="2026-04-29T21:37:00.221" v="2349"/>
        <pc:sldMkLst>
          <pc:docMk/>
          <pc:sldMk cId="1276470694" sldId="314"/>
        </pc:sldMkLst>
      </pc:sldChg>
      <pc:sldChg chg="add del">
        <pc:chgData name="Jack Burnett" userId="260cc8f1-90f6-4e1b-bd37-8d2c72c55d08" providerId="ADAL" clId="{6488DDE1-2D08-432E-BF0E-BEA507653EC4}" dt="2026-04-29T21:36:46.125" v="2345" actId="47"/>
        <pc:sldMkLst>
          <pc:docMk/>
          <pc:sldMk cId="3047517054" sldId="314"/>
        </pc:sldMkLst>
      </pc:sldChg>
      <pc:sldChg chg="add del">
        <pc:chgData name="Jack Burnett" userId="260cc8f1-90f6-4e1b-bd37-8d2c72c55d08" providerId="ADAL" clId="{6488DDE1-2D08-432E-BF0E-BEA507653EC4}" dt="2026-04-29T21:53:32.302" v="2897" actId="47"/>
        <pc:sldMkLst>
          <pc:docMk/>
          <pc:sldMk cId="3754483158" sldId="314"/>
        </pc:sldMkLst>
      </pc:sldChg>
      <pc:sldChg chg="add del">
        <pc:chgData name="Jack Burnett" userId="260cc8f1-90f6-4e1b-bd37-8d2c72c55d08" providerId="ADAL" clId="{6488DDE1-2D08-432E-BF0E-BEA507653EC4}" dt="2026-04-29T21:36:46.125" v="2345" actId="47"/>
        <pc:sldMkLst>
          <pc:docMk/>
          <pc:sldMk cId="267005410" sldId="315"/>
        </pc:sldMkLst>
      </pc:sldChg>
      <pc:sldChg chg="modSp add del mod">
        <pc:chgData name="Jack Burnett" userId="260cc8f1-90f6-4e1b-bd37-8d2c72c55d08" providerId="ADAL" clId="{6488DDE1-2D08-432E-BF0E-BEA507653EC4}" dt="2026-04-29T21:37:00.221" v="2349"/>
        <pc:sldMkLst>
          <pc:docMk/>
          <pc:sldMk cId="525568126" sldId="315"/>
        </pc:sldMkLst>
        <pc:spChg chg="mod">
          <ac:chgData name="Jack Burnett" userId="260cc8f1-90f6-4e1b-bd37-8d2c72c55d08" providerId="ADAL" clId="{6488DDE1-2D08-432E-BF0E-BEA507653EC4}" dt="2026-04-29T21:37:00.221" v="2349"/>
          <ac:spMkLst>
            <pc:docMk/>
            <pc:sldMk cId="525568126" sldId="315"/>
            <ac:spMk id="3" creationId="{024B133D-4887-48C7-C782-CE48110A83CE}"/>
          </ac:spMkLst>
        </pc:spChg>
      </pc:sldChg>
      <pc:sldChg chg="addSp delSp modSp new mod modTransition modClrScheme modAnim chgLayout">
        <pc:chgData name="Jack Burnett" userId="260cc8f1-90f6-4e1b-bd37-8d2c72c55d08" providerId="ADAL" clId="{6488DDE1-2D08-432E-BF0E-BEA507653EC4}" dt="2026-04-29T22:39:01.800" v="3899"/>
        <pc:sldMkLst>
          <pc:docMk/>
          <pc:sldMk cId="3177250165" sldId="315"/>
        </pc:sldMkLst>
        <pc:spChg chg="add del">
          <ac:chgData name="Jack Burnett" userId="260cc8f1-90f6-4e1b-bd37-8d2c72c55d08" providerId="ADAL" clId="{6488DDE1-2D08-432E-BF0E-BEA507653EC4}" dt="2026-04-29T21:44:01.237" v="2612" actId="22"/>
          <ac:spMkLst>
            <pc:docMk/>
            <pc:sldMk cId="3177250165" sldId="315"/>
            <ac:spMk id="3" creationId="{4CFD5EBD-6962-BE0D-0818-1C10C2AF4FE8}"/>
          </ac:spMkLst>
        </pc:spChg>
        <pc:spChg chg="add del mod">
          <ac:chgData name="Jack Burnett" userId="260cc8f1-90f6-4e1b-bd37-8d2c72c55d08" providerId="ADAL" clId="{6488DDE1-2D08-432E-BF0E-BEA507653EC4}" dt="2026-04-29T21:50:16.307" v="2825" actId="478"/>
          <ac:spMkLst>
            <pc:docMk/>
            <pc:sldMk cId="3177250165" sldId="315"/>
            <ac:spMk id="4" creationId="{4A216C56-7B92-1FD1-A905-F6A3DEE5C658}"/>
          </ac:spMkLst>
        </pc:spChg>
        <pc:spChg chg="add del mod">
          <ac:chgData name="Jack Burnett" userId="260cc8f1-90f6-4e1b-bd37-8d2c72c55d08" providerId="ADAL" clId="{6488DDE1-2D08-432E-BF0E-BEA507653EC4}" dt="2026-04-29T21:50:16.307" v="2825" actId="478"/>
          <ac:spMkLst>
            <pc:docMk/>
            <pc:sldMk cId="3177250165" sldId="315"/>
            <ac:spMk id="5" creationId="{3111D292-2567-5353-2AEC-4D5625C036C6}"/>
          </ac:spMkLst>
        </pc:spChg>
        <pc:spChg chg="add del mod">
          <ac:chgData name="Jack Burnett" userId="260cc8f1-90f6-4e1b-bd37-8d2c72c55d08" providerId="ADAL" clId="{6488DDE1-2D08-432E-BF0E-BEA507653EC4}" dt="2026-04-29T21:50:16.307" v="2825" actId="478"/>
          <ac:spMkLst>
            <pc:docMk/>
            <pc:sldMk cId="3177250165" sldId="315"/>
            <ac:spMk id="6" creationId="{7F52DA33-E275-45DC-BD5C-DC6BE1C92897}"/>
          </ac:spMkLst>
        </pc:spChg>
        <pc:spChg chg="add del mod">
          <ac:chgData name="Jack Burnett" userId="260cc8f1-90f6-4e1b-bd37-8d2c72c55d08" providerId="ADAL" clId="{6488DDE1-2D08-432E-BF0E-BEA507653EC4}" dt="2026-04-29T21:50:16.307" v="2825" actId="478"/>
          <ac:spMkLst>
            <pc:docMk/>
            <pc:sldMk cId="3177250165" sldId="315"/>
            <ac:spMk id="7" creationId="{E52EBC78-52C8-21AF-0A48-6107EED4FDEB}"/>
          </ac:spMkLst>
        </pc:spChg>
        <pc:spChg chg="add del mod">
          <ac:chgData name="Jack Burnett" userId="260cc8f1-90f6-4e1b-bd37-8d2c72c55d08" providerId="ADAL" clId="{6488DDE1-2D08-432E-BF0E-BEA507653EC4}" dt="2026-04-29T21:50:16.307" v="2825" actId="478"/>
          <ac:spMkLst>
            <pc:docMk/>
            <pc:sldMk cId="3177250165" sldId="315"/>
            <ac:spMk id="8" creationId="{07EDD8E4-245A-ADD1-A659-27E7821C7350}"/>
          </ac:spMkLst>
        </pc:spChg>
        <pc:spChg chg="add del mod">
          <ac:chgData name="Jack Burnett" userId="260cc8f1-90f6-4e1b-bd37-8d2c72c55d08" providerId="ADAL" clId="{6488DDE1-2D08-432E-BF0E-BEA507653EC4}" dt="2026-04-29T21:50:16.307" v="2825" actId="478"/>
          <ac:spMkLst>
            <pc:docMk/>
            <pc:sldMk cId="3177250165" sldId="315"/>
            <ac:spMk id="9" creationId="{422D38A0-75D4-0B50-C9BD-EF15BFD7AA9F}"/>
          </ac:spMkLst>
        </pc:spChg>
        <pc:spChg chg="add mod">
          <ac:chgData name="Jack Burnett" userId="260cc8f1-90f6-4e1b-bd37-8d2c72c55d08" providerId="ADAL" clId="{6488DDE1-2D08-432E-BF0E-BEA507653EC4}" dt="2026-04-29T21:50:26.765" v="2827" actId="2711"/>
          <ac:spMkLst>
            <pc:docMk/>
            <pc:sldMk cId="3177250165" sldId="315"/>
            <ac:spMk id="10" creationId="{976762E5-7734-1ED2-343A-8C49336AA8B7}"/>
          </ac:spMkLst>
        </pc:spChg>
        <pc:graphicFrameChg chg="add mod modGraphic">
          <ac:chgData name="Jack Burnett" userId="260cc8f1-90f6-4e1b-bd37-8d2c72c55d08" providerId="ADAL" clId="{6488DDE1-2D08-432E-BF0E-BEA507653EC4}" dt="2026-04-29T21:51:21.317" v="2865" actId="207"/>
          <ac:graphicFrameMkLst>
            <pc:docMk/>
            <pc:sldMk cId="3177250165" sldId="315"/>
            <ac:graphicFrameMk id="11" creationId="{67C4B510-39C4-15CC-4FBD-8B5E25F4235D}"/>
          </ac:graphicFrameMkLst>
        </pc:graphicFrameChg>
      </pc:sldChg>
      <pc:sldChg chg="addSp delSp modSp add mod modTransition delAnim modAnim modNotesTx">
        <pc:chgData name="Jack Burnett" userId="260cc8f1-90f6-4e1b-bd37-8d2c72c55d08" providerId="ADAL" clId="{6488DDE1-2D08-432E-BF0E-BEA507653EC4}" dt="2026-04-29T22:39:01.800" v="3899"/>
        <pc:sldMkLst>
          <pc:docMk/>
          <pc:sldMk cId="4271603738" sldId="316"/>
        </pc:sldMkLst>
        <pc:spChg chg="add del mod">
          <ac:chgData name="Jack Burnett" userId="260cc8f1-90f6-4e1b-bd37-8d2c72c55d08" providerId="ADAL" clId="{6488DDE1-2D08-432E-BF0E-BEA507653EC4}" dt="2026-04-29T21:44:21.493" v="2616" actId="478"/>
          <ac:spMkLst>
            <pc:docMk/>
            <pc:sldMk cId="4271603738" sldId="316"/>
            <ac:spMk id="3" creationId="{5F07C013-C81D-E854-D494-85A65033D14E}"/>
          </ac:spMkLst>
        </pc:spChg>
        <pc:spChg chg="add del mod">
          <ac:chgData name="Jack Burnett" userId="260cc8f1-90f6-4e1b-bd37-8d2c72c55d08" providerId="ADAL" clId="{6488DDE1-2D08-432E-BF0E-BEA507653EC4}" dt="2026-04-29T21:45:10.806" v="2630" actId="478"/>
          <ac:spMkLst>
            <pc:docMk/>
            <pc:sldMk cId="4271603738" sldId="316"/>
            <ac:spMk id="4" creationId="{3AA2F207-4E23-AC29-5AB0-EFB180DEFE67}"/>
          </ac:spMkLst>
        </pc:spChg>
        <pc:spChg chg="add mod ord">
          <ac:chgData name="Jack Burnett" userId="260cc8f1-90f6-4e1b-bd37-8d2c72c55d08" providerId="ADAL" clId="{6488DDE1-2D08-432E-BF0E-BEA507653EC4}" dt="2026-04-29T21:49:55.795" v="2799" actId="1035"/>
          <ac:spMkLst>
            <pc:docMk/>
            <pc:sldMk cId="4271603738" sldId="316"/>
            <ac:spMk id="5" creationId="{95AEA5E6-01FD-20E1-9827-9606BD6275A9}"/>
          </ac:spMkLst>
        </pc:spChg>
        <pc:spChg chg="add mod">
          <ac:chgData name="Jack Burnett" userId="260cc8f1-90f6-4e1b-bd37-8d2c72c55d08" providerId="ADAL" clId="{6488DDE1-2D08-432E-BF0E-BEA507653EC4}" dt="2026-04-29T21:49:55.795" v="2799" actId="1035"/>
          <ac:spMkLst>
            <pc:docMk/>
            <pc:sldMk cId="4271603738" sldId="316"/>
            <ac:spMk id="6" creationId="{1A4E36EF-9D20-5FA0-F76D-BCF6E9A4A047}"/>
          </ac:spMkLst>
        </pc:spChg>
        <pc:spChg chg="del">
          <ac:chgData name="Jack Burnett" userId="260cc8f1-90f6-4e1b-bd37-8d2c72c55d08" providerId="ADAL" clId="{6488DDE1-2D08-432E-BF0E-BEA507653EC4}" dt="2026-04-29T21:44:20.111" v="2615" actId="478"/>
          <ac:spMkLst>
            <pc:docMk/>
            <pc:sldMk cId="4271603738" sldId="316"/>
            <ac:spMk id="188" creationId="{AE7C1291-12B6-E52B-7912-F8E3E470A956}"/>
          </ac:spMkLst>
        </pc:spChg>
        <pc:spChg chg="mod">
          <ac:chgData name="Jack Burnett" userId="260cc8f1-90f6-4e1b-bd37-8d2c72c55d08" providerId="ADAL" clId="{6488DDE1-2D08-432E-BF0E-BEA507653EC4}" dt="2026-04-29T21:49:55.795" v="2799" actId="1035"/>
          <ac:spMkLst>
            <pc:docMk/>
            <pc:sldMk cId="4271603738" sldId="316"/>
            <ac:spMk id="189" creationId="{1163F4AD-9C09-C16F-952E-8531FA2ABB99}"/>
          </ac:spMkLst>
        </pc:spChg>
      </pc:sldChg>
      <pc:sldChg chg="delSp modSp add mod modTransition modAnim">
        <pc:chgData name="Jack Burnett" userId="260cc8f1-90f6-4e1b-bd37-8d2c72c55d08" providerId="ADAL" clId="{6488DDE1-2D08-432E-BF0E-BEA507653EC4}" dt="2026-04-29T22:39:01.800" v="3899"/>
        <pc:sldMkLst>
          <pc:docMk/>
          <pc:sldMk cId="467991202" sldId="317"/>
        </pc:sldMkLst>
        <pc:spChg chg="del">
          <ac:chgData name="Jack Burnett" userId="260cc8f1-90f6-4e1b-bd37-8d2c72c55d08" providerId="ADAL" clId="{6488DDE1-2D08-432E-BF0E-BEA507653EC4}" dt="2026-04-29T22:03:54.349" v="3129" actId="478"/>
          <ac:spMkLst>
            <pc:docMk/>
            <pc:sldMk cId="467991202" sldId="317"/>
            <ac:spMk id="210" creationId="{6ECF8A96-D402-1735-3ADB-ADDC436EECB2}"/>
          </ac:spMkLst>
        </pc:spChg>
        <pc:spChg chg="del">
          <ac:chgData name="Jack Burnett" userId="260cc8f1-90f6-4e1b-bd37-8d2c72c55d08" providerId="ADAL" clId="{6488DDE1-2D08-432E-BF0E-BEA507653EC4}" dt="2026-04-29T22:03:53.358" v="3128" actId="478"/>
          <ac:spMkLst>
            <pc:docMk/>
            <pc:sldMk cId="467991202" sldId="317"/>
            <ac:spMk id="211" creationId="{3D985514-A020-A684-F205-2B4F0C98E055}"/>
          </ac:spMkLst>
        </pc:spChg>
        <pc:spChg chg="del">
          <ac:chgData name="Jack Burnett" userId="260cc8f1-90f6-4e1b-bd37-8d2c72c55d08" providerId="ADAL" clId="{6488DDE1-2D08-432E-BF0E-BEA507653EC4}" dt="2026-04-29T22:03:51.430" v="3126" actId="478"/>
          <ac:spMkLst>
            <pc:docMk/>
            <pc:sldMk cId="467991202" sldId="317"/>
            <ac:spMk id="212" creationId="{9A8A40EB-1FE8-BBD6-533B-1B20ABBFC0E4}"/>
          </ac:spMkLst>
        </pc:spChg>
        <pc:spChg chg="del">
          <ac:chgData name="Jack Burnett" userId="260cc8f1-90f6-4e1b-bd37-8d2c72c55d08" providerId="ADAL" clId="{6488DDE1-2D08-432E-BF0E-BEA507653EC4}" dt="2026-04-29T22:03:52.388" v="3127" actId="478"/>
          <ac:spMkLst>
            <pc:docMk/>
            <pc:sldMk cId="467991202" sldId="317"/>
            <ac:spMk id="213" creationId="{9FC1CF05-FD2A-38A4-3862-88EB7F6C484B}"/>
          </ac:spMkLst>
        </pc:spChg>
        <pc:spChg chg="del">
          <ac:chgData name="Jack Burnett" userId="260cc8f1-90f6-4e1b-bd37-8d2c72c55d08" providerId="ADAL" clId="{6488DDE1-2D08-432E-BF0E-BEA507653EC4}" dt="2026-04-29T22:03:49.791" v="3124" actId="478"/>
          <ac:spMkLst>
            <pc:docMk/>
            <pc:sldMk cId="467991202" sldId="317"/>
            <ac:spMk id="214" creationId="{E1526D73-4615-DEC3-E0B1-D25145580C33}"/>
          </ac:spMkLst>
        </pc:spChg>
        <pc:spChg chg="mod">
          <ac:chgData name="Jack Burnett" userId="260cc8f1-90f6-4e1b-bd37-8d2c72c55d08" providerId="ADAL" clId="{6488DDE1-2D08-432E-BF0E-BEA507653EC4}" dt="2026-04-29T21:57:25.071" v="3043" actId="6549"/>
          <ac:spMkLst>
            <pc:docMk/>
            <pc:sldMk cId="467991202" sldId="317"/>
            <ac:spMk id="215" creationId="{3F743587-DCA6-B2D7-8EA3-B9EB4600D66F}"/>
          </ac:spMkLst>
        </pc:spChg>
        <pc:spChg chg="mod">
          <ac:chgData name="Jack Burnett" userId="260cc8f1-90f6-4e1b-bd37-8d2c72c55d08" providerId="ADAL" clId="{6488DDE1-2D08-432E-BF0E-BEA507653EC4}" dt="2026-04-29T22:02:01.382" v="3123" actId="6549"/>
          <ac:spMkLst>
            <pc:docMk/>
            <pc:sldMk cId="467991202" sldId="317"/>
            <ac:spMk id="216" creationId="{48251C93-147F-67EC-1167-9D41EAF9B608}"/>
          </ac:spMkLst>
        </pc:spChg>
        <pc:spChg chg="del mod">
          <ac:chgData name="Jack Burnett" userId="260cc8f1-90f6-4e1b-bd37-8d2c72c55d08" providerId="ADAL" clId="{6488DDE1-2D08-432E-BF0E-BEA507653EC4}" dt="2026-04-29T22:03:50.487" v="3125" actId="478"/>
          <ac:spMkLst>
            <pc:docMk/>
            <pc:sldMk cId="467991202" sldId="317"/>
            <ac:spMk id="217" creationId="{270A9290-9962-801A-1065-3A2F09035A92}"/>
          </ac:spMkLst>
        </pc:spChg>
        <pc:spChg chg="mod">
          <ac:chgData name="Jack Burnett" userId="260cc8f1-90f6-4e1b-bd37-8d2c72c55d08" providerId="ADAL" clId="{6488DDE1-2D08-432E-BF0E-BEA507653EC4}" dt="2026-04-29T22:01:59.277" v="3119" actId="6549"/>
          <ac:spMkLst>
            <pc:docMk/>
            <pc:sldMk cId="467991202" sldId="317"/>
            <ac:spMk id="218" creationId="{479FF13F-12B1-7BC0-2F0B-3BE7D418E42A}"/>
          </ac:spMkLst>
        </pc:spChg>
        <pc:spChg chg="mod">
          <ac:chgData name="Jack Burnett" userId="260cc8f1-90f6-4e1b-bd37-8d2c72c55d08" providerId="ADAL" clId="{6488DDE1-2D08-432E-BF0E-BEA507653EC4}" dt="2026-04-29T22:01:58.163" v="3117" actId="6549"/>
          <ac:spMkLst>
            <pc:docMk/>
            <pc:sldMk cId="467991202" sldId="317"/>
            <ac:spMk id="219" creationId="{14C1A794-C902-67B0-22A1-B72956A64C44}"/>
          </ac:spMkLst>
        </pc:spChg>
        <pc:spChg chg="mod">
          <ac:chgData name="Jack Burnett" userId="260cc8f1-90f6-4e1b-bd37-8d2c72c55d08" providerId="ADAL" clId="{6488DDE1-2D08-432E-BF0E-BEA507653EC4}" dt="2026-04-29T22:01:57.210" v="3115" actId="20577"/>
          <ac:spMkLst>
            <pc:docMk/>
            <pc:sldMk cId="467991202" sldId="317"/>
            <ac:spMk id="220" creationId="{40C125F5-D573-4912-F0A1-166F80D38483}"/>
          </ac:spMkLst>
        </pc:spChg>
        <pc:spChg chg="mod">
          <ac:chgData name="Jack Burnett" userId="260cc8f1-90f6-4e1b-bd37-8d2c72c55d08" providerId="ADAL" clId="{6488DDE1-2D08-432E-BF0E-BEA507653EC4}" dt="2026-04-29T22:04:04.664" v="3163" actId="403"/>
          <ac:spMkLst>
            <pc:docMk/>
            <pc:sldMk cId="467991202" sldId="317"/>
            <ac:spMk id="221" creationId="{F742BC04-5D5E-6BF7-2E92-7B890A23EF1D}"/>
          </ac:spMkLst>
        </pc:spChg>
        <pc:spChg chg="mod">
          <ac:chgData name="Jack Burnett" userId="260cc8f1-90f6-4e1b-bd37-8d2c72c55d08" providerId="ADAL" clId="{6488DDE1-2D08-432E-BF0E-BEA507653EC4}" dt="2026-04-29T22:04:11.727" v="3165" actId="14100"/>
          <ac:spMkLst>
            <pc:docMk/>
            <pc:sldMk cId="467991202" sldId="317"/>
            <ac:spMk id="222" creationId="{508E7564-A6C4-77E0-BCAA-2EAA53CC5C1F}"/>
          </ac:spMkLst>
        </pc:spChg>
        <pc:spChg chg="mod">
          <ac:chgData name="Jack Burnett" userId="260cc8f1-90f6-4e1b-bd37-8d2c72c55d08" providerId="ADAL" clId="{6488DDE1-2D08-432E-BF0E-BEA507653EC4}" dt="2026-04-29T22:04:04.664" v="3163" actId="403"/>
          <ac:spMkLst>
            <pc:docMk/>
            <pc:sldMk cId="467991202" sldId="317"/>
            <ac:spMk id="223" creationId="{BD48BC36-3F08-944E-59FF-0AB579FF57DC}"/>
          </ac:spMkLst>
        </pc:spChg>
        <pc:spChg chg="mod">
          <ac:chgData name="Jack Burnett" userId="260cc8f1-90f6-4e1b-bd37-8d2c72c55d08" providerId="ADAL" clId="{6488DDE1-2D08-432E-BF0E-BEA507653EC4}" dt="2026-04-29T22:04:04.664" v="3163" actId="403"/>
          <ac:spMkLst>
            <pc:docMk/>
            <pc:sldMk cId="467991202" sldId="317"/>
            <ac:spMk id="224" creationId="{717942B3-77D9-C1AE-1065-FD5DF2EC7E2F}"/>
          </ac:spMkLst>
        </pc:spChg>
        <pc:spChg chg="mod">
          <ac:chgData name="Jack Burnett" userId="260cc8f1-90f6-4e1b-bd37-8d2c72c55d08" providerId="ADAL" clId="{6488DDE1-2D08-432E-BF0E-BEA507653EC4}" dt="2026-04-29T22:04:04.664" v="3163" actId="403"/>
          <ac:spMkLst>
            <pc:docMk/>
            <pc:sldMk cId="467991202" sldId="317"/>
            <ac:spMk id="225" creationId="{62B7B84C-BC42-FCFF-A54F-5214E433E9BD}"/>
          </ac:spMkLst>
        </pc:spChg>
        <pc:spChg chg="mod">
          <ac:chgData name="Jack Burnett" userId="260cc8f1-90f6-4e1b-bd37-8d2c72c55d08" providerId="ADAL" clId="{6488DDE1-2D08-432E-BF0E-BEA507653EC4}" dt="2026-04-29T22:04:18.622" v="3170" actId="404"/>
          <ac:spMkLst>
            <pc:docMk/>
            <pc:sldMk cId="467991202" sldId="317"/>
            <ac:spMk id="228" creationId="{63A02B74-ED29-D407-C378-1691B7EC3BB2}"/>
          </ac:spMkLst>
        </pc:spChg>
        <pc:spChg chg="mod">
          <ac:chgData name="Jack Burnett" userId="260cc8f1-90f6-4e1b-bd37-8d2c72c55d08" providerId="ADAL" clId="{6488DDE1-2D08-432E-BF0E-BEA507653EC4}" dt="2026-04-29T22:04:18.622" v="3170" actId="404"/>
          <ac:spMkLst>
            <pc:docMk/>
            <pc:sldMk cId="467991202" sldId="317"/>
            <ac:spMk id="229" creationId="{A0407DE2-9A94-43B5-3EA0-DD621D592FD2}"/>
          </ac:spMkLst>
        </pc:spChg>
        <pc:spChg chg="mod">
          <ac:chgData name="Jack Burnett" userId="260cc8f1-90f6-4e1b-bd37-8d2c72c55d08" providerId="ADAL" clId="{6488DDE1-2D08-432E-BF0E-BEA507653EC4}" dt="2026-04-29T22:04:18.622" v="3170" actId="404"/>
          <ac:spMkLst>
            <pc:docMk/>
            <pc:sldMk cId="467991202" sldId="317"/>
            <ac:spMk id="230" creationId="{63B5966A-FF64-6A9F-BF18-A5688E5EA47E}"/>
          </ac:spMkLst>
        </pc:spChg>
        <pc:spChg chg="mod">
          <ac:chgData name="Jack Burnett" userId="260cc8f1-90f6-4e1b-bd37-8d2c72c55d08" providerId="ADAL" clId="{6488DDE1-2D08-432E-BF0E-BEA507653EC4}" dt="2026-04-29T22:04:18.622" v="3170" actId="404"/>
          <ac:spMkLst>
            <pc:docMk/>
            <pc:sldMk cId="467991202" sldId="317"/>
            <ac:spMk id="231" creationId="{4C42BC04-AAA7-B312-5507-23162E7E7086}"/>
          </ac:spMkLst>
        </pc:spChg>
        <pc:spChg chg="mod">
          <ac:chgData name="Jack Burnett" userId="260cc8f1-90f6-4e1b-bd37-8d2c72c55d08" providerId="ADAL" clId="{6488DDE1-2D08-432E-BF0E-BEA507653EC4}" dt="2026-04-29T22:04:18.622" v="3170" actId="404"/>
          <ac:spMkLst>
            <pc:docMk/>
            <pc:sldMk cId="467991202" sldId="317"/>
            <ac:spMk id="232" creationId="{B24B7E32-D56F-C5C8-8781-DF9C35DB6E5A}"/>
          </ac:spMkLst>
        </pc:spChg>
        <pc:spChg chg="mod">
          <ac:chgData name="Jack Burnett" userId="260cc8f1-90f6-4e1b-bd37-8d2c72c55d08" providerId="ADAL" clId="{6488DDE1-2D08-432E-BF0E-BEA507653EC4}" dt="2026-04-29T22:03:58.195" v="3162" actId="1035"/>
          <ac:spMkLst>
            <pc:docMk/>
            <pc:sldMk cId="467991202" sldId="317"/>
            <ac:spMk id="233" creationId="{43DD2532-1581-6835-80A8-5A9C9C28A8EC}"/>
          </ac:spMkLst>
        </pc:spChg>
        <pc:spChg chg="mod">
          <ac:chgData name="Jack Burnett" userId="260cc8f1-90f6-4e1b-bd37-8d2c72c55d08" providerId="ADAL" clId="{6488DDE1-2D08-432E-BF0E-BEA507653EC4}" dt="2026-04-29T22:03:58.195" v="3162" actId="1035"/>
          <ac:spMkLst>
            <pc:docMk/>
            <pc:sldMk cId="467991202" sldId="317"/>
            <ac:spMk id="234" creationId="{871BFC32-A3F4-6D0C-490A-2E2A62A34827}"/>
          </ac:spMkLst>
        </pc:spChg>
        <pc:spChg chg="mod">
          <ac:chgData name="Jack Burnett" userId="260cc8f1-90f6-4e1b-bd37-8d2c72c55d08" providerId="ADAL" clId="{6488DDE1-2D08-432E-BF0E-BEA507653EC4}" dt="2026-04-29T22:03:58.195" v="3162" actId="1035"/>
          <ac:spMkLst>
            <pc:docMk/>
            <pc:sldMk cId="467991202" sldId="317"/>
            <ac:spMk id="235" creationId="{D396BE7A-89FF-C2E5-8C5E-9C95A5EC13C2}"/>
          </ac:spMkLst>
        </pc:spChg>
        <pc:spChg chg="mod">
          <ac:chgData name="Jack Burnett" userId="260cc8f1-90f6-4e1b-bd37-8d2c72c55d08" providerId="ADAL" clId="{6488DDE1-2D08-432E-BF0E-BEA507653EC4}" dt="2026-04-29T22:03:58.195" v="3162" actId="1035"/>
          <ac:spMkLst>
            <pc:docMk/>
            <pc:sldMk cId="467991202" sldId="317"/>
            <ac:spMk id="236" creationId="{F266B5F8-28E5-AA10-32CD-757A18029D6D}"/>
          </ac:spMkLst>
        </pc:spChg>
      </pc:sldChg>
      <pc:sldChg chg="addSp delSp modSp add mod modTransition modAnim">
        <pc:chgData name="Jack Burnett" userId="260cc8f1-90f6-4e1b-bd37-8d2c72c55d08" providerId="ADAL" clId="{6488DDE1-2D08-432E-BF0E-BEA507653EC4}" dt="2026-04-29T22:39:01.800" v="3899"/>
        <pc:sldMkLst>
          <pc:docMk/>
          <pc:sldMk cId="3004207502" sldId="318"/>
        </pc:sldMkLst>
        <pc:spChg chg="add mod">
          <ac:chgData name="Jack Burnett" userId="260cc8f1-90f6-4e1b-bd37-8d2c72c55d08" providerId="ADAL" clId="{6488DDE1-2D08-432E-BF0E-BEA507653EC4}" dt="2026-04-29T22:06:55.387" v="3228" actId="478"/>
          <ac:spMkLst>
            <pc:docMk/>
            <pc:sldMk cId="3004207502" sldId="318"/>
            <ac:spMk id="3" creationId="{228D5C5C-79E0-2937-970E-2C7F3D9903E0}"/>
          </ac:spMkLst>
        </pc:spChg>
        <pc:spChg chg="mod">
          <ac:chgData name="Jack Burnett" userId="260cc8f1-90f6-4e1b-bd37-8d2c72c55d08" providerId="ADAL" clId="{6488DDE1-2D08-432E-BF0E-BEA507653EC4}" dt="2026-04-29T22:06:54.459" v="3227" actId="14100"/>
          <ac:spMkLst>
            <pc:docMk/>
            <pc:sldMk cId="3004207502" sldId="318"/>
            <ac:spMk id="205" creationId="{5409D96F-7981-6247-E537-CA553A1E7CA8}"/>
          </ac:spMkLst>
        </pc:spChg>
        <pc:picChg chg="add mod ord">
          <ac:chgData name="Jack Burnett" userId="260cc8f1-90f6-4e1b-bd37-8d2c72c55d08" providerId="ADAL" clId="{6488DDE1-2D08-432E-BF0E-BEA507653EC4}" dt="2026-04-29T22:07:33.867" v="3230" actId="167"/>
          <ac:picMkLst>
            <pc:docMk/>
            <pc:sldMk cId="3004207502" sldId="318"/>
            <ac:picMk id="4" creationId="{880E08F1-9DB1-0F0F-3FAF-A6B2702B4E43}"/>
          </ac:picMkLst>
        </pc:picChg>
        <pc:picChg chg="del">
          <ac:chgData name="Jack Burnett" userId="260cc8f1-90f6-4e1b-bd37-8d2c72c55d08" providerId="ADAL" clId="{6488DDE1-2D08-432E-BF0E-BEA507653EC4}" dt="2026-04-29T22:06:55.387" v="3228" actId="478"/>
          <ac:picMkLst>
            <pc:docMk/>
            <pc:sldMk cId="3004207502" sldId="318"/>
            <ac:picMk id="204" creationId="{F6E9E0A6-E91A-27EF-E700-34355F6F809D}"/>
          </ac:picMkLst>
        </pc:picChg>
      </pc:sldChg>
      <pc:sldChg chg="new del">
        <pc:chgData name="Jack Burnett" userId="260cc8f1-90f6-4e1b-bd37-8d2c72c55d08" providerId="ADAL" clId="{6488DDE1-2D08-432E-BF0E-BEA507653EC4}" dt="2026-04-29T22:06:35.898" v="3211" actId="47"/>
        <pc:sldMkLst>
          <pc:docMk/>
          <pc:sldMk cId="3383187830" sldId="318"/>
        </pc:sldMkLst>
      </pc:sldChg>
      <pc:sldChg chg="addSp delSp modSp add mod modTransition modClrScheme delAnim chgLayout">
        <pc:chgData name="Jack Burnett" userId="260cc8f1-90f6-4e1b-bd37-8d2c72c55d08" providerId="ADAL" clId="{6488DDE1-2D08-432E-BF0E-BEA507653EC4}" dt="2026-04-29T22:39:01.800" v="3899"/>
        <pc:sldMkLst>
          <pc:docMk/>
          <pc:sldMk cId="30461639" sldId="319"/>
        </pc:sldMkLst>
        <pc:spChg chg="del">
          <ac:chgData name="Jack Burnett" userId="260cc8f1-90f6-4e1b-bd37-8d2c72c55d08" providerId="ADAL" clId="{6488DDE1-2D08-432E-BF0E-BEA507653EC4}" dt="2026-04-29T22:09:08.612" v="3273" actId="478"/>
          <ac:spMkLst>
            <pc:docMk/>
            <pc:sldMk cId="30461639" sldId="319"/>
            <ac:spMk id="3" creationId="{40667811-2263-BDA9-AA97-0615761598E7}"/>
          </ac:spMkLst>
        </pc:spChg>
        <pc:spChg chg="add del mod">
          <ac:chgData name="Jack Burnett" userId="260cc8f1-90f6-4e1b-bd37-8d2c72c55d08" providerId="ADAL" clId="{6488DDE1-2D08-432E-BF0E-BEA507653EC4}" dt="2026-04-29T22:09:59.274" v="3293" actId="478"/>
          <ac:spMkLst>
            <pc:docMk/>
            <pc:sldMk cId="30461639" sldId="319"/>
            <ac:spMk id="7" creationId="{73C1E63C-86FA-7C26-BB97-A98D4083B09F}"/>
          </ac:spMkLst>
        </pc:spChg>
        <pc:spChg chg="del mod">
          <ac:chgData name="Jack Burnett" userId="260cc8f1-90f6-4e1b-bd37-8d2c72c55d08" providerId="ADAL" clId="{6488DDE1-2D08-432E-BF0E-BEA507653EC4}" dt="2026-04-29T22:09:57.091" v="3292" actId="478"/>
          <ac:spMkLst>
            <pc:docMk/>
            <pc:sldMk cId="30461639" sldId="319"/>
            <ac:spMk id="205" creationId="{42053E4B-EA2B-63B6-AD1B-8B22EDAF5652}"/>
          </ac:spMkLst>
        </pc:spChg>
        <pc:picChg chg="del">
          <ac:chgData name="Jack Burnett" userId="260cc8f1-90f6-4e1b-bd37-8d2c72c55d08" providerId="ADAL" clId="{6488DDE1-2D08-432E-BF0E-BEA507653EC4}" dt="2026-04-29T22:09:09.945" v="3274" actId="478"/>
          <ac:picMkLst>
            <pc:docMk/>
            <pc:sldMk cId="30461639" sldId="319"/>
            <ac:picMk id="4" creationId="{47CADC18-A718-3B5E-64B3-D7435A78EDDE}"/>
          </ac:picMkLst>
        </pc:picChg>
        <pc:picChg chg="add mod ord">
          <ac:chgData name="Jack Burnett" userId="260cc8f1-90f6-4e1b-bd37-8d2c72c55d08" providerId="ADAL" clId="{6488DDE1-2D08-432E-BF0E-BEA507653EC4}" dt="2026-04-29T22:10:01.173" v="3294" actId="26606"/>
          <ac:picMkLst>
            <pc:docMk/>
            <pc:sldMk cId="30461639" sldId="319"/>
            <ac:picMk id="5" creationId="{75D8294D-1128-A477-C04B-1F8644770A5A}"/>
          </ac:picMkLst>
        </pc:picChg>
      </pc:sldChg>
      <pc:sldChg chg="addSp delSp modSp add mod modTransition modAnim">
        <pc:chgData name="Jack Burnett" userId="260cc8f1-90f6-4e1b-bd37-8d2c72c55d08" providerId="ADAL" clId="{6488DDE1-2D08-432E-BF0E-BEA507653EC4}" dt="2026-04-29T22:39:01.800" v="3899"/>
        <pc:sldMkLst>
          <pc:docMk/>
          <pc:sldMk cId="2753172407" sldId="320"/>
        </pc:sldMkLst>
        <pc:spChg chg="add del mod">
          <ac:chgData name="Jack Burnett" userId="260cc8f1-90f6-4e1b-bd37-8d2c72c55d08" providerId="ADAL" clId="{6488DDE1-2D08-432E-BF0E-BEA507653EC4}" dt="2026-04-29T22:08:16.889" v="3265" actId="478"/>
          <ac:spMkLst>
            <pc:docMk/>
            <pc:sldMk cId="2753172407" sldId="320"/>
            <ac:spMk id="3" creationId="{5C3E70D1-9197-7E11-5826-E93FC3A21EDC}"/>
          </ac:spMkLst>
        </pc:spChg>
        <pc:spChg chg="mod">
          <ac:chgData name="Jack Burnett" userId="260cc8f1-90f6-4e1b-bd37-8d2c72c55d08" providerId="ADAL" clId="{6488DDE1-2D08-432E-BF0E-BEA507653EC4}" dt="2026-04-29T22:08:07.384" v="3263" actId="6549"/>
          <ac:spMkLst>
            <pc:docMk/>
            <pc:sldMk cId="2753172407" sldId="320"/>
            <ac:spMk id="188" creationId="{833DB1C0-21E2-5B11-9A37-4BAD3EA3D504}"/>
          </ac:spMkLst>
        </pc:spChg>
        <pc:spChg chg="del">
          <ac:chgData name="Jack Burnett" userId="260cc8f1-90f6-4e1b-bd37-8d2c72c55d08" providerId="ADAL" clId="{6488DDE1-2D08-432E-BF0E-BEA507653EC4}" dt="2026-04-29T22:08:15.452" v="3264" actId="478"/>
          <ac:spMkLst>
            <pc:docMk/>
            <pc:sldMk cId="2753172407" sldId="320"/>
            <ac:spMk id="189" creationId="{2502CB08-C4B1-2F59-F7D5-18FAD836D6CF}"/>
          </ac:spMkLst>
        </pc:spChg>
        <pc:graphicFrameChg chg="add mod">
          <ac:chgData name="Jack Burnett" userId="260cc8f1-90f6-4e1b-bd37-8d2c72c55d08" providerId="ADAL" clId="{6488DDE1-2D08-432E-BF0E-BEA507653EC4}" dt="2026-04-29T22:12:48.608" v="3458" actId="2711"/>
          <ac:graphicFrameMkLst>
            <pc:docMk/>
            <pc:sldMk cId="2753172407" sldId="320"/>
            <ac:graphicFrameMk id="4" creationId="{07A7D4DC-B184-B405-7A30-7D3832D94A55}"/>
          </ac:graphicFrameMkLst>
        </pc:graphicFrameChg>
      </pc:sldChg>
      <pc:sldChg chg="modSp add mod modTransition">
        <pc:chgData name="Jack Burnett" userId="260cc8f1-90f6-4e1b-bd37-8d2c72c55d08" providerId="ADAL" clId="{6488DDE1-2D08-432E-BF0E-BEA507653EC4}" dt="2026-04-29T22:39:01.800" v="3899"/>
        <pc:sldMkLst>
          <pc:docMk/>
          <pc:sldMk cId="3322374166" sldId="321"/>
        </pc:sldMkLst>
        <pc:graphicFrameChg chg="mod modGraphic">
          <ac:chgData name="Jack Burnett" userId="260cc8f1-90f6-4e1b-bd37-8d2c72c55d08" providerId="ADAL" clId="{6488DDE1-2D08-432E-BF0E-BEA507653EC4}" dt="2026-04-29T22:12:45.343" v="3457" actId="2711"/>
          <ac:graphicFrameMkLst>
            <pc:docMk/>
            <pc:sldMk cId="3322374166" sldId="321"/>
            <ac:graphicFrameMk id="4" creationId="{9978F30B-004A-A959-A822-A7DF002908BE}"/>
          </ac:graphicFrameMkLst>
        </pc:graphicFrameChg>
      </pc:sldChg>
      <pc:sldChg chg="addSp delSp modSp add mod modTransition modAnim">
        <pc:chgData name="Jack Burnett" userId="260cc8f1-90f6-4e1b-bd37-8d2c72c55d08" providerId="ADAL" clId="{6488DDE1-2D08-432E-BF0E-BEA507653EC4}" dt="2026-04-29T22:44:47.652" v="3904"/>
        <pc:sldMkLst>
          <pc:docMk/>
          <pc:sldMk cId="664125106" sldId="322"/>
        </pc:sldMkLst>
        <pc:spChg chg="add del mod">
          <ac:chgData name="Jack Burnett" userId="260cc8f1-90f6-4e1b-bd37-8d2c72c55d08" providerId="ADAL" clId="{6488DDE1-2D08-432E-BF0E-BEA507653EC4}" dt="2026-04-29T22:11:21.560" v="3377" actId="478"/>
          <ac:spMkLst>
            <pc:docMk/>
            <pc:sldMk cId="664125106" sldId="322"/>
            <ac:spMk id="3" creationId="{ED388660-5FEE-F90A-1653-28D073FB74EB}"/>
          </ac:spMkLst>
        </pc:spChg>
        <pc:spChg chg="add del mod">
          <ac:chgData name="Jack Burnett" userId="260cc8f1-90f6-4e1b-bd37-8d2c72c55d08" providerId="ADAL" clId="{6488DDE1-2D08-432E-BF0E-BEA507653EC4}" dt="2026-04-29T22:11:24.342" v="3379" actId="478"/>
          <ac:spMkLst>
            <pc:docMk/>
            <pc:sldMk cId="664125106" sldId="322"/>
            <ac:spMk id="5" creationId="{A42AB5D1-6974-0D1A-E2E0-1BBE6CB6B439}"/>
          </ac:spMkLst>
        </pc:spChg>
        <pc:spChg chg="mod">
          <ac:chgData name="Jack Burnett" userId="260cc8f1-90f6-4e1b-bd37-8d2c72c55d08" providerId="ADAL" clId="{6488DDE1-2D08-432E-BF0E-BEA507653EC4}" dt="2026-04-29T22:11:06.836" v="3373" actId="6549"/>
          <ac:spMkLst>
            <pc:docMk/>
            <pc:sldMk cId="664125106" sldId="322"/>
            <ac:spMk id="194" creationId="{7C69FA49-A642-A3D7-AAEF-ADD1061814E9}"/>
          </ac:spMkLst>
        </pc:spChg>
        <pc:spChg chg="del">
          <ac:chgData name="Jack Burnett" userId="260cc8f1-90f6-4e1b-bd37-8d2c72c55d08" providerId="ADAL" clId="{6488DDE1-2D08-432E-BF0E-BEA507653EC4}" dt="2026-04-29T22:11:19.652" v="3376" actId="478"/>
          <ac:spMkLst>
            <pc:docMk/>
            <pc:sldMk cId="664125106" sldId="322"/>
            <ac:spMk id="195" creationId="{FCDE1DD0-4324-7B07-23FE-BEEBFC74ADEA}"/>
          </ac:spMkLst>
        </pc:spChg>
        <pc:spChg chg="mod">
          <ac:chgData name="Jack Burnett" userId="260cc8f1-90f6-4e1b-bd37-8d2c72c55d08" providerId="ADAL" clId="{6488DDE1-2D08-432E-BF0E-BEA507653EC4}" dt="2026-04-29T22:11:32.295" v="3382" actId="113"/>
          <ac:spMkLst>
            <pc:docMk/>
            <pc:sldMk cId="664125106" sldId="322"/>
            <ac:spMk id="196" creationId="{ADABEF77-0E54-2283-4E07-5E9694B99B46}"/>
          </ac:spMkLst>
        </pc:spChg>
        <pc:spChg chg="del">
          <ac:chgData name="Jack Burnett" userId="260cc8f1-90f6-4e1b-bd37-8d2c72c55d08" providerId="ADAL" clId="{6488DDE1-2D08-432E-BF0E-BEA507653EC4}" dt="2026-04-29T22:11:23.721" v="3378" actId="478"/>
          <ac:spMkLst>
            <pc:docMk/>
            <pc:sldMk cId="664125106" sldId="322"/>
            <ac:spMk id="197" creationId="{920DFDE2-8902-36E5-B9CA-BEADAF714D2E}"/>
          </ac:spMkLst>
        </pc:spChg>
        <pc:spChg chg="mod">
          <ac:chgData name="Jack Burnett" userId="260cc8f1-90f6-4e1b-bd37-8d2c72c55d08" providerId="ADAL" clId="{6488DDE1-2D08-432E-BF0E-BEA507653EC4}" dt="2026-04-29T22:11:35.100" v="3384" actId="122"/>
          <ac:spMkLst>
            <pc:docMk/>
            <pc:sldMk cId="664125106" sldId="322"/>
            <ac:spMk id="198" creationId="{74A0D546-8D3D-14CC-05BC-8BF4D11CA06B}"/>
          </ac:spMkLst>
        </pc:spChg>
      </pc:sldChg>
      <pc:sldChg chg="addSp delSp modSp add mod modTransition modAnim">
        <pc:chgData name="Jack Burnett" userId="260cc8f1-90f6-4e1b-bd37-8d2c72c55d08" providerId="ADAL" clId="{6488DDE1-2D08-432E-BF0E-BEA507653EC4}" dt="2026-04-29T22:39:01.800" v="3899"/>
        <pc:sldMkLst>
          <pc:docMk/>
          <pc:sldMk cId="3345961523" sldId="323"/>
        </pc:sldMkLst>
        <pc:spChg chg="add del mod">
          <ac:chgData name="Jack Burnett" userId="260cc8f1-90f6-4e1b-bd37-8d2c72c55d08" providerId="ADAL" clId="{6488DDE1-2D08-432E-BF0E-BEA507653EC4}" dt="2026-04-29T22:12:34.408" v="3454" actId="478"/>
          <ac:spMkLst>
            <pc:docMk/>
            <pc:sldMk cId="3345961523" sldId="323"/>
            <ac:spMk id="3" creationId="{8F900C6C-2CC0-E68C-E2AE-6A7FFD77DF23}"/>
          </ac:spMkLst>
        </pc:spChg>
        <pc:spChg chg="mod">
          <ac:chgData name="Jack Burnett" userId="260cc8f1-90f6-4e1b-bd37-8d2c72c55d08" providerId="ADAL" clId="{6488DDE1-2D08-432E-BF0E-BEA507653EC4}" dt="2026-04-29T22:12:23.949" v="3452" actId="6549"/>
          <ac:spMkLst>
            <pc:docMk/>
            <pc:sldMk cId="3345961523" sldId="323"/>
            <ac:spMk id="188" creationId="{31391C4F-CE19-D145-9E40-7CF94C6503DE}"/>
          </ac:spMkLst>
        </pc:spChg>
        <pc:spChg chg="del">
          <ac:chgData name="Jack Burnett" userId="260cc8f1-90f6-4e1b-bd37-8d2c72c55d08" providerId="ADAL" clId="{6488DDE1-2D08-432E-BF0E-BEA507653EC4}" dt="2026-04-29T22:12:32.730" v="3453" actId="478"/>
          <ac:spMkLst>
            <pc:docMk/>
            <pc:sldMk cId="3345961523" sldId="323"/>
            <ac:spMk id="189" creationId="{9343C45D-2284-CC50-A2AD-5963E8ED4655}"/>
          </ac:spMkLst>
        </pc:spChg>
        <pc:graphicFrameChg chg="add mod">
          <ac:chgData name="Jack Burnett" userId="260cc8f1-90f6-4e1b-bd37-8d2c72c55d08" providerId="ADAL" clId="{6488DDE1-2D08-432E-BF0E-BEA507653EC4}" dt="2026-04-29T22:12:56.107" v="3460" actId="2711"/>
          <ac:graphicFrameMkLst>
            <pc:docMk/>
            <pc:sldMk cId="3345961523" sldId="323"/>
            <ac:graphicFrameMk id="4" creationId="{21DF200D-F4A0-AAF4-BBCD-7075EB2A4666}"/>
          </ac:graphicFrameMkLst>
        </pc:graphicFrameChg>
      </pc:sldChg>
      <pc:sldChg chg="addSp delSp modSp add mod modTransition modAnim">
        <pc:chgData name="Jack Burnett" userId="260cc8f1-90f6-4e1b-bd37-8d2c72c55d08" providerId="ADAL" clId="{6488DDE1-2D08-432E-BF0E-BEA507653EC4}" dt="2026-04-29T22:39:01.800" v="3899"/>
        <pc:sldMkLst>
          <pc:docMk/>
          <pc:sldMk cId="457240271" sldId="324"/>
        </pc:sldMkLst>
        <pc:spChg chg="add del mod">
          <ac:chgData name="Jack Burnett" userId="260cc8f1-90f6-4e1b-bd37-8d2c72c55d08" providerId="ADAL" clId="{6488DDE1-2D08-432E-BF0E-BEA507653EC4}" dt="2026-04-29T22:14:17.978" v="3549" actId="478"/>
          <ac:spMkLst>
            <pc:docMk/>
            <pc:sldMk cId="457240271" sldId="324"/>
            <ac:spMk id="3" creationId="{25499089-BB94-7660-4C7C-8E193B14B797}"/>
          </ac:spMkLst>
        </pc:spChg>
        <pc:spChg chg="mod">
          <ac:chgData name="Jack Burnett" userId="260cc8f1-90f6-4e1b-bd37-8d2c72c55d08" providerId="ADAL" clId="{6488DDE1-2D08-432E-BF0E-BEA507653EC4}" dt="2026-04-29T22:14:15.049" v="3547" actId="6549"/>
          <ac:spMkLst>
            <pc:docMk/>
            <pc:sldMk cId="457240271" sldId="324"/>
            <ac:spMk id="188" creationId="{E170DCD6-FB7F-C7DE-2CD4-1ED4F4040A07}"/>
          </ac:spMkLst>
        </pc:spChg>
        <pc:spChg chg="del">
          <ac:chgData name="Jack Burnett" userId="260cc8f1-90f6-4e1b-bd37-8d2c72c55d08" providerId="ADAL" clId="{6488DDE1-2D08-432E-BF0E-BEA507653EC4}" dt="2026-04-29T22:14:17.413" v="3548" actId="478"/>
          <ac:spMkLst>
            <pc:docMk/>
            <pc:sldMk cId="457240271" sldId="324"/>
            <ac:spMk id="189" creationId="{8FD0C930-5147-3B1C-786F-C70FB8309862}"/>
          </ac:spMkLst>
        </pc:spChg>
        <pc:graphicFrameChg chg="add mod modGraphic">
          <ac:chgData name="Jack Burnett" userId="260cc8f1-90f6-4e1b-bd37-8d2c72c55d08" providerId="ADAL" clId="{6488DDE1-2D08-432E-BF0E-BEA507653EC4}" dt="2026-04-29T22:14:47.153" v="3556" actId="207"/>
          <ac:graphicFrameMkLst>
            <pc:docMk/>
            <pc:sldMk cId="457240271" sldId="324"/>
            <ac:graphicFrameMk id="4" creationId="{8FFDC168-5D30-12EB-6FD2-8877E3CFEC5A}"/>
          </ac:graphicFrameMkLst>
        </pc:graphicFrameChg>
      </pc:sldChg>
      <pc:sldChg chg="addSp delSp modSp add mod modTransition modAnim">
        <pc:chgData name="Jack Burnett" userId="260cc8f1-90f6-4e1b-bd37-8d2c72c55d08" providerId="ADAL" clId="{6488DDE1-2D08-432E-BF0E-BEA507653EC4}" dt="2026-04-29T22:39:01.800" v="3899"/>
        <pc:sldMkLst>
          <pc:docMk/>
          <pc:sldMk cId="1894926355" sldId="325"/>
        </pc:sldMkLst>
        <pc:spChg chg="mod">
          <ac:chgData name="Jack Burnett" userId="260cc8f1-90f6-4e1b-bd37-8d2c72c55d08" providerId="ADAL" clId="{6488DDE1-2D08-432E-BF0E-BEA507653EC4}" dt="2026-04-29T22:15:18.032" v="3577" actId="6549"/>
          <ac:spMkLst>
            <pc:docMk/>
            <pc:sldMk cId="1894926355" sldId="325"/>
            <ac:spMk id="188" creationId="{5F4AF621-7B50-7E3F-2EF0-A521AFFF5E3B}"/>
          </ac:spMkLst>
        </pc:spChg>
        <pc:graphicFrameChg chg="add mod modGraphic">
          <ac:chgData name="Jack Burnett" userId="260cc8f1-90f6-4e1b-bd37-8d2c72c55d08" providerId="ADAL" clId="{6488DDE1-2D08-432E-BF0E-BEA507653EC4}" dt="2026-04-29T22:16:32.671" v="3591" actId="207"/>
          <ac:graphicFrameMkLst>
            <pc:docMk/>
            <pc:sldMk cId="1894926355" sldId="325"/>
            <ac:graphicFrameMk id="2" creationId="{E361C21A-9432-C225-A2CA-EFA97D1EA701}"/>
          </ac:graphicFrameMkLst>
        </pc:graphicFrameChg>
        <pc:graphicFrameChg chg="del mod">
          <ac:chgData name="Jack Burnett" userId="260cc8f1-90f6-4e1b-bd37-8d2c72c55d08" providerId="ADAL" clId="{6488DDE1-2D08-432E-BF0E-BEA507653EC4}" dt="2026-04-29T22:15:33.250" v="3580" actId="478"/>
          <ac:graphicFrameMkLst>
            <pc:docMk/>
            <pc:sldMk cId="1894926355" sldId="325"/>
            <ac:graphicFrameMk id="4" creationId="{3BCB1667-EF8D-84E2-B754-93B54874F7F5}"/>
          </ac:graphicFrameMkLst>
        </pc:graphicFrameChg>
      </pc:sldChg>
      <pc:sldChg chg="addSp delSp modSp new mod modTransition modAnim modNotesTx">
        <pc:chgData name="Jack Burnett" userId="260cc8f1-90f6-4e1b-bd37-8d2c72c55d08" providerId="ADAL" clId="{6488DDE1-2D08-432E-BF0E-BEA507653EC4}" dt="2026-04-29T22:39:01.800" v="3899"/>
        <pc:sldMkLst>
          <pc:docMk/>
          <pc:sldMk cId="2222882606" sldId="326"/>
        </pc:sldMkLst>
        <pc:spChg chg="del">
          <ac:chgData name="Jack Burnett" userId="260cc8f1-90f6-4e1b-bd37-8d2c72c55d08" providerId="ADAL" clId="{6488DDE1-2D08-432E-BF0E-BEA507653EC4}" dt="2026-04-29T22:21:26.333" v="3597" actId="478"/>
          <ac:spMkLst>
            <pc:docMk/>
            <pc:sldMk cId="2222882606" sldId="326"/>
            <ac:spMk id="2" creationId="{05EBEA71-FF53-4599-893D-4BAECF79D2FF}"/>
          </ac:spMkLst>
        </pc:spChg>
        <pc:spChg chg="del">
          <ac:chgData name="Jack Burnett" userId="260cc8f1-90f6-4e1b-bd37-8d2c72c55d08" providerId="ADAL" clId="{6488DDE1-2D08-432E-BF0E-BEA507653EC4}" dt="2026-04-29T22:21:27.276" v="3598" actId="478"/>
          <ac:spMkLst>
            <pc:docMk/>
            <pc:sldMk cId="2222882606" sldId="326"/>
            <ac:spMk id="3" creationId="{279B9157-EDD7-1186-A26C-3D54BC96C7C6}"/>
          </ac:spMkLst>
        </pc:spChg>
        <pc:picChg chg="add mod">
          <ac:chgData name="Jack Burnett" userId="260cc8f1-90f6-4e1b-bd37-8d2c72c55d08" providerId="ADAL" clId="{6488DDE1-2D08-432E-BF0E-BEA507653EC4}" dt="2026-04-29T22:21:38.494" v="3599"/>
          <ac:picMkLst>
            <pc:docMk/>
            <pc:sldMk cId="2222882606" sldId="326"/>
            <ac:picMk id="4" creationId="{8AA7DD69-D137-012C-9E85-ADC7800713D1}"/>
          </ac:picMkLst>
        </pc:picChg>
      </pc:sldChg>
      <pc:sldChg chg="addSp delSp modSp new mod modTransition modAnim modShow modNotesTx">
        <pc:chgData name="Jack Burnett" userId="260cc8f1-90f6-4e1b-bd37-8d2c72c55d08" providerId="ADAL" clId="{6488DDE1-2D08-432E-BF0E-BEA507653EC4}" dt="2026-04-29T22:39:01.800" v="3899"/>
        <pc:sldMkLst>
          <pc:docMk/>
          <pc:sldMk cId="3810082380" sldId="327"/>
        </pc:sldMkLst>
        <pc:spChg chg="del">
          <ac:chgData name="Jack Burnett" userId="260cc8f1-90f6-4e1b-bd37-8d2c72c55d08" providerId="ADAL" clId="{6488DDE1-2D08-432E-BF0E-BEA507653EC4}" dt="2026-04-29T22:24:02.380" v="3637" actId="478"/>
          <ac:spMkLst>
            <pc:docMk/>
            <pc:sldMk cId="3810082380" sldId="327"/>
            <ac:spMk id="2" creationId="{87C0B9FA-DB25-8C34-75DF-937DF2A6090D}"/>
          </ac:spMkLst>
        </pc:spChg>
        <pc:spChg chg="del">
          <ac:chgData name="Jack Burnett" userId="260cc8f1-90f6-4e1b-bd37-8d2c72c55d08" providerId="ADAL" clId="{6488DDE1-2D08-432E-BF0E-BEA507653EC4}" dt="2026-04-29T22:24:02.380" v="3637" actId="478"/>
          <ac:spMkLst>
            <pc:docMk/>
            <pc:sldMk cId="3810082380" sldId="327"/>
            <ac:spMk id="3" creationId="{6DA395E4-741F-B3A0-38AD-1A4764FBE7EE}"/>
          </ac:spMkLst>
        </pc:spChg>
        <pc:spChg chg="del">
          <ac:chgData name="Jack Burnett" userId="260cc8f1-90f6-4e1b-bd37-8d2c72c55d08" providerId="ADAL" clId="{6488DDE1-2D08-432E-BF0E-BEA507653EC4}" dt="2026-04-29T22:24:02.380" v="3637" actId="478"/>
          <ac:spMkLst>
            <pc:docMk/>
            <pc:sldMk cId="3810082380" sldId="327"/>
            <ac:spMk id="4" creationId="{2F37461A-ED35-A437-4FF2-8ED855005D55}"/>
          </ac:spMkLst>
        </pc:spChg>
        <pc:picChg chg="add mod">
          <ac:chgData name="Jack Burnett" userId="260cc8f1-90f6-4e1b-bd37-8d2c72c55d08" providerId="ADAL" clId="{6488DDE1-2D08-432E-BF0E-BEA507653EC4}" dt="2026-04-29T22:24:30.415" v="3736"/>
          <ac:picMkLst>
            <pc:docMk/>
            <pc:sldMk cId="3810082380" sldId="327"/>
            <ac:picMk id="5" creationId="{4E4015E8-9260-13BB-6D05-571996323720}"/>
          </ac:picMkLst>
        </pc:picChg>
      </pc:sldChg>
      <pc:sldChg chg="addSp delSp modSp new mod modTransition modAnim">
        <pc:chgData name="Jack Burnett" userId="260cc8f1-90f6-4e1b-bd37-8d2c72c55d08" providerId="ADAL" clId="{6488DDE1-2D08-432E-BF0E-BEA507653EC4}" dt="2026-04-29T22:39:01.800" v="3899"/>
        <pc:sldMkLst>
          <pc:docMk/>
          <pc:sldMk cId="2709425732" sldId="328"/>
        </pc:sldMkLst>
        <pc:spChg chg="del">
          <ac:chgData name="Jack Burnett" userId="260cc8f1-90f6-4e1b-bd37-8d2c72c55d08" providerId="ADAL" clId="{6488DDE1-2D08-432E-BF0E-BEA507653EC4}" dt="2026-04-29T22:25:12.660" v="3738" actId="478"/>
          <ac:spMkLst>
            <pc:docMk/>
            <pc:sldMk cId="2709425732" sldId="328"/>
            <ac:spMk id="2" creationId="{E04201B3-35DF-0AC1-F8D9-4D561633DFEE}"/>
          </ac:spMkLst>
        </pc:spChg>
        <pc:spChg chg="del">
          <ac:chgData name="Jack Burnett" userId="260cc8f1-90f6-4e1b-bd37-8d2c72c55d08" providerId="ADAL" clId="{6488DDE1-2D08-432E-BF0E-BEA507653EC4}" dt="2026-04-29T22:25:12.660" v="3738" actId="478"/>
          <ac:spMkLst>
            <pc:docMk/>
            <pc:sldMk cId="2709425732" sldId="328"/>
            <ac:spMk id="3" creationId="{B3A89F47-ED28-1AB4-CC3E-6A1F824195BB}"/>
          </ac:spMkLst>
        </pc:spChg>
        <pc:spChg chg="del">
          <ac:chgData name="Jack Burnett" userId="260cc8f1-90f6-4e1b-bd37-8d2c72c55d08" providerId="ADAL" clId="{6488DDE1-2D08-432E-BF0E-BEA507653EC4}" dt="2026-04-29T22:25:12.660" v="3738" actId="478"/>
          <ac:spMkLst>
            <pc:docMk/>
            <pc:sldMk cId="2709425732" sldId="328"/>
            <ac:spMk id="4" creationId="{6141A91D-FFD6-1216-5202-F985B516639C}"/>
          </ac:spMkLst>
        </pc:spChg>
        <pc:picChg chg="add mod">
          <ac:chgData name="Jack Burnett" userId="260cc8f1-90f6-4e1b-bd37-8d2c72c55d08" providerId="ADAL" clId="{6488DDE1-2D08-432E-BF0E-BEA507653EC4}" dt="2026-04-29T22:25:20.751" v="3739"/>
          <ac:picMkLst>
            <pc:docMk/>
            <pc:sldMk cId="2709425732" sldId="328"/>
            <ac:picMk id="5" creationId="{613626B4-DD21-E7A1-3FFC-B5E0ACBBD464}"/>
          </ac:picMkLst>
        </pc:picChg>
      </pc:sldChg>
      <pc:sldChg chg="addSp delSp modSp new mod modTransition modAnim">
        <pc:chgData name="Jack Burnett" userId="260cc8f1-90f6-4e1b-bd37-8d2c72c55d08" providerId="ADAL" clId="{6488DDE1-2D08-432E-BF0E-BEA507653EC4}" dt="2026-04-29T22:39:01.800" v="3899"/>
        <pc:sldMkLst>
          <pc:docMk/>
          <pc:sldMk cId="2722338951" sldId="329"/>
        </pc:sldMkLst>
        <pc:spChg chg="del">
          <ac:chgData name="Jack Burnett" userId="260cc8f1-90f6-4e1b-bd37-8d2c72c55d08" providerId="ADAL" clId="{6488DDE1-2D08-432E-BF0E-BEA507653EC4}" dt="2026-04-29T22:34:10.105" v="3802" actId="478"/>
          <ac:spMkLst>
            <pc:docMk/>
            <pc:sldMk cId="2722338951" sldId="329"/>
            <ac:spMk id="2" creationId="{B329667E-9193-178C-ACBE-D23D18BE2EA8}"/>
          </ac:spMkLst>
        </pc:spChg>
        <pc:spChg chg="del">
          <ac:chgData name="Jack Burnett" userId="260cc8f1-90f6-4e1b-bd37-8d2c72c55d08" providerId="ADAL" clId="{6488DDE1-2D08-432E-BF0E-BEA507653EC4}" dt="2026-04-29T22:34:10.105" v="3802" actId="478"/>
          <ac:spMkLst>
            <pc:docMk/>
            <pc:sldMk cId="2722338951" sldId="329"/>
            <ac:spMk id="3" creationId="{6D115A4C-2BBE-C26E-E253-0BF212F5FC29}"/>
          </ac:spMkLst>
        </pc:spChg>
        <pc:picChg chg="add mod">
          <ac:chgData name="Jack Burnett" userId="260cc8f1-90f6-4e1b-bd37-8d2c72c55d08" providerId="ADAL" clId="{6488DDE1-2D08-432E-BF0E-BEA507653EC4}" dt="2026-04-29T22:34:17.386" v="3803"/>
          <ac:picMkLst>
            <pc:docMk/>
            <pc:sldMk cId="2722338951" sldId="329"/>
            <ac:picMk id="4" creationId="{50B7902C-7ED0-D234-89C1-D5A7659664B1}"/>
          </ac:picMkLst>
        </pc:picChg>
      </pc:sldChg>
      <pc:sldChg chg="addSp delSp modSp add mod modTransition">
        <pc:chgData name="Jack Burnett" userId="260cc8f1-90f6-4e1b-bd37-8d2c72c55d08" providerId="ADAL" clId="{6488DDE1-2D08-432E-BF0E-BEA507653EC4}" dt="2026-04-29T22:39:01.800" v="3899"/>
        <pc:sldMkLst>
          <pc:docMk/>
          <pc:sldMk cId="1510311246" sldId="330"/>
        </pc:sldMkLst>
        <pc:spChg chg="add del mod">
          <ac:chgData name="Jack Burnett" userId="260cc8f1-90f6-4e1b-bd37-8d2c72c55d08" providerId="ADAL" clId="{6488DDE1-2D08-432E-BF0E-BEA507653EC4}" dt="2026-04-29T22:35:13.962" v="3845" actId="478"/>
          <ac:spMkLst>
            <pc:docMk/>
            <pc:sldMk cId="1510311246" sldId="330"/>
            <ac:spMk id="3" creationId="{DB9AB1A6-D7BB-B2C3-8BDB-7F2AEC553363}"/>
          </ac:spMkLst>
        </pc:spChg>
        <pc:spChg chg="mod">
          <ac:chgData name="Jack Burnett" userId="260cc8f1-90f6-4e1b-bd37-8d2c72c55d08" providerId="ADAL" clId="{6488DDE1-2D08-432E-BF0E-BEA507653EC4}" dt="2026-04-29T22:35:21.957" v="3855" actId="403"/>
          <ac:spMkLst>
            <pc:docMk/>
            <pc:sldMk cId="1510311246" sldId="330"/>
            <ac:spMk id="188" creationId="{84876D93-1733-3F66-BD72-21DDFE1C2846}"/>
          </ac:spMkLst>
        </pc:spChg>
        <pc:spChg chg="del">
          <ac:chgData name="Jack Burnett" userId="260cc8f1-90f6-4e1b-bd37-8d2c72c55d08" providerId="ADAL" clId="{6488DDE1-2D08-432E-BF0E-BEA507653EC4}" dt="2026-04-29T22:35:13.108" v="3844" actId="478"/>
          <ac:spMkLst>
            <pc:docMk/>
            <pc:sldMk cId="1510311246" sldId="330"/>
            <ac:spMk id="189" creationId="{EC50D8DD-56D9-E534-E3CB-1CD170B490BB}"/>
          </ac:spMkLst>
        </pc:spChg>
      </pc:sldChg>
      <pc:sldChg chg="modSp add mod modTransition">
        <pc:chgData name="Jack Burnett" userId="260cc8f1-90f6-4e1b-bd37-8d2c72c55d08" providerId="ADAL" clId="{6488DDE1-2D08-432E-BF0E-BEA507653EC4}" dt="2026-04-29T22:39:01.800" v="3899"/>
        <pc:sldMkLst>
          <pc:docMk/>
          <pc:sldMk cId="634117971" sldId="331"/>
        </pc:sldMkLst>
        <pc:spChg chg="mod">
          <ac:chgData name="Jack Burnett" userId="260cc8f1-90f6-4e1b-bd37-8d2c72c55d08" providerId="ADAL" clId="{6488DDE1-2D08-432E-BF0E-BEA507653EC4}" dt="2026-04-29T22:35:39.319" v="3894" actId="20577"/>
          <ac:spMkLst>
            <pc:docMk/>
            <pc:sldMk cId="634117971" sldId="331"/>
            <ac:spMk id="188" creationId="{1A6AC943-C891-A409-BD1F-CF1B213C0621}"/>
          </ac:spMkLst>
        </pc:spChg>
      </pc:sldChg>
      <pc:sldChg chg="addSp delSp modSp new mod modTransition delAnim modAnim">
        <pc:chgData name="Jack Burnett" userId="260cc8f1-90f6-4e1b-bd37-8d2c72c55d08" providerId="ADAL" clId="{6488DDE1-2D08-432E-BF0E-BEA507653EC4}" dt="2026-04-29T22:42:16.669" v="3901"/>
        <pc:sldMkLst>
          <pc:docMk/>
          <pc:sldMk cId="3497734738" sldId="332"/>
        </pc:sldMkLst>
        <pc:spChg chg="del">
          <ac:chgData name="Jack Burnett" userId="260cc8f1-90f6-4e1b-bd37-8d2c72c55d08" providerId="ADAL" clId="{6488DDE1-2D08-432E-BF0E-BEA507653EC4}" dt="2026-04-29T22:38:40.614" v="3897" actId="478"/>
          <ac:spMkLst>
            <pc:docMk/>
            <pc:sldMk cId="3497734738" sldId="332"/>
            <ac:spMk id="2" creationId="{2ACC6A3B-0E0A-52A8-96F5-B506B39336E4}"/>
          </ac:spMkLst>
        </pc:spChg>
        <pc:spChg chg="del">
          <ac:chgData name="Jack Burnett" userId="260cc8f1-90f6-4e1b-bd37-8d2c72c55d08" providerId="ADAL" clId="{6488DDE1-2D08-432E-BF0E-BEA507653EC4}" dt="2026-04-29T22:38:40.614" v="3897" actId="478"/>
          <ac:spMkLst>
            <pc:docMk/>
            <pc:sldMk cId="3497734738" sldId="332"/>
            <ac:spMk id="3" creationId="{9BD41CA5-71ED-5103-CF02-614DB0A6B86F}"/>
          </ac:spMkLst>
        </pc:spChg>
        <pc:picChg chg="add del mod">
          <ac:chgData name="Jack Burnett" userId="260cc8f1-90f6-4e1b-bd37-8d2c72c55d08" providerId="ADAL" clId="{6488DDE1-2D08-432E-BF0E-BEA507653EC4}" dt="2026-04-29T22:41:22.558" v="3900" actId="478"/>
          <ac:picMkLst>
            <pc:docMk/>
            <pc:sldMk cId="3497734738" sldId="332"/>
            <ac:picMk id="4" creationId="{26F599C9-7585-29E8-1C5A-776C3B331324}"/>
          </ac:picMkLst>
        </pc:picChg>
        <pc:picChg chg="add mod">
          <ac:chgData name="Jack Burnett" userId="260cc8f1-90f6-4e1b-bd37-8d2c72c55d08" providerId="ADAL" clId="{6488DDE1-2D08-432E-BF0E-BEA507653EC4}" dt="2026-04-29T22:42:16.669" v="3901"/>
          <ac:picMkLst>
            <pc:docMk/>
            <pc:sldMk cId="3497734738" sldId="332"/>
            <ac:picMk id="5" creationId="{2F6F04C6-5627-476E-E4FE-FD1149EBAC68}"/>
          </ac:picMkLst>
        </pc:picChg>
      </pc:sldChg>
      <pc:sldMasterChg chg="delSldLayout">
        <pc:chgData name="Jack Burnett" userId="260cc8f1-90f6-4e1b-bd37-8d2c72c55d08" providerId="ADAL" clId="{6488DDE1-2D08-432E-BF0E-BEA507653EC4}" dt="2026-04-29T21:36:46.125" v="2345" actId="47"/>
        <pc:sldMasterMkLst>
          <pc:docMk/>
          <pc:sldMasterMk cId="0" sldId="2147483669"/>
        </pc:sldMasterMkLst>
        <pc:sldLayoutChg chg="del">
          <pc:chgData name="Jack Burnett" userId="260cc8f1-90f6-4e1b-bd37-8d2c72c55d08" providerId="ADAL" clId="{6488DDE1-2D08-432E-BF0E-BEA507653EC4}" dt="2026-04-29T21:36:46.125" v="2345" actId="47"/>
          <pc:sldLayoutMkLst>
            <pc:docMk/>
            <pc:sldMasterMk cId="0" sldId="2147483669"/>
            <pc:sldLayoutMk cId="0" sldId="2147483654"/>
          </pc:sldLayoutMkLst>
        </pc:sldLayoutChg>
      </pc:sldMasterChg>
      <pc:sldMasterChg chg="del delSldLayout">
        <pc:chgData name="Jack Burnett" userId="260cc8f1-90f6-4e1b-bd37-8d2c72c55d08" providerId="ADAL" clId="{6488DDE1-2D08-432E-BF0E-BEA507653EC4}" dt="2026-04-29T22:36:00.338" v="3895" actId="47"/>
        <pc:sldMasterMkLst>
          <pc:docMk/>
          <pc:sldMasterMk cId="0" sldId="2147483670"/>
        </pc:sldMasterMkLst>
        <pc:sldLayoutChg chg="del">
          <pc:chgData name="Jack Burnett" userId="260cc8f1-90f6-4e1b-bd37-8d2c72c55d08" providerId="ADAL" clId="{6488DDE1-2D08-432E-BF0E-BEA507653EC4}" dt="2026-04-29T22:36:00.338" v="3895" actId="47"/>
          <pc:sldLayoutMkLst>
            <pc:docMk/>
            <pc:sldMasterMk cId="0" sldId="2147483670"/>
            <pc:sldLayoutMk cId="0" sldId="2147483666"/>
          </pc:sldLayoutMkLst>
        </pc:sldLayoutChg>
        <pc:sldLayoutChg chg="del">
          <pc:chgData name="Jack Burnett" userId="260cc8f1-90f6-4e1b-bd37-8d2c72c55d08" providerId="ADAL" clId="{6488DDE1-2D08-432E-BF0E-BEA507653EC4}" dt="2026-04-29T22:36:00.338" v="3895" actId="47"/>
          <pc:sldLayoutMkLst>
            <pc:docMk/>
            <pc:sldMasterMk cId="0" sldId="2147483670"/>
            <pc:sldLayoutMk cId="0" sldId="2147483667"/>
          </pc:sldLayoutMkLst>
        </pc:sldLayoutChg>
        <pc:sldLayoutChg chg="del">
          <pc:chgData name="Jack Burnett" userId="260cc8f1-90f6-4e1b-bd37-8d2c72c55d08" providerId="ADAL" clId="{6488DDE1-2D08-432E-BF0E-BEA507653EC4}" dt="2026-04-29T22:36:00.338" v="3895" actId="47"/>
          <pc:sldLayoutMkLst>
            <pc:docMk/>
            <pc:sldMasterMk cId="0" sldId="2147483670"/>
            <pc:sldLayoutMk cId="0" sldId="2147483668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svg"/><Relationship Id="rId1" Type="http://schemas.openxmlformats.org/officeDocument/2006/relationships/image" Target="../media/image23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svg"/><Relationship Id="rId1" Type="http://schemas.openxmlformats.org/officeDocument/2006/relationships/image" Target="../media/image26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svg"/><Relationship Id="rId1" Type="http://schemas.openxmlformats.org/officeDocument/2006/relationships/image" Target="../media/image29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svg"/><Relationship Id="rId1" Type="http://schemas.openxmlformats.org/officeDocument/2006/relationships/image" Target="../media/image37.sv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svg"/><Relationship Id="rId1" Type="http://schemas.openxmlformats.org/officeDocument/2006/relationships/image" Target="../media/image4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svg"/><Relationship Id="rId1" Type="http://schemas.openxmlformats.org/officeDocument/2006/relationships/image" Target="../media/image23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svg"/><Relationship Id="rId1" Type="http://schemas.openxmlformats.org/officeDocument/2006/relationships/image" Target="../media/image26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svg"/><Relationship Id="rId1" Type="http://schemas.openxmlformats.org/officeDocument/2006/relationships/image" Target="../media/image29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svg"/><Relationship Id="rId1" Type="http://schemas.openxmlformats.org/officeDocument/2006/relationships/image" Target="../media/image37.svg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svg"/><Relationship Id="rId1" Type="http://schemas.openxmlformats.org/officeDocument/2006/relationships/image" Target="../media/image4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EA66B7-189D-49F8-B011-93B92364E082}" type="doc">
      <dgm:prSet loTypeId="urn:microsoft.com/office/officeart/2018/2/layout/IconLabelList" loCatId="icon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FEF70E24-B9EF-41BB-BA48-DDFF0A3F7E8A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0" i="0" dirty="0">
              <a:latin typeface="Raleway" pitchFamily="2" charset="0"/>
            </a:rPr>
            <a:t>You have been provided with 10 user profiles</a:t>
          </a:r>
          <a:endParaRPr lang="en-US" dirty="0">
            <a:latin typeface="Raleway" pitchFamily="2" charset="0"/>
          </a:endParaRPr>
        </a:p>
      </dgm:t>
    </dgm:pt>
    <dgm:pt modelId="{2BFE8241-C868-47F8-A9F5-09F07B619DC3}" type="parTrans" cxnId="{1D324814-E29E-48E4-815E-DEBC314287C7}">
      <dgm:prSet/>
      <dgm:spPr/>
      <dgm:t>
        <a:bodyPr/>
        <a:lstStyle/>
        <a:p>
          <a:endParaRPr lang="en-US"/>
        </a:p>
      </dgm:t>
    </dgm:pt>
    <dgm:pt modelId="{DF4F78BA-CA26-4C73-9A7E-09EA52C59139}" type="sibTrans" cxnId="{1D324814-E29E-48E4-815E-DEBC314287C7}">
      <dgm:prSet/>
      <dgm:spPr/>
      <dgm:t>
        <a:bodyPr/>
        <a:lstStyle/>
        <a:p>
          <a:endParaRPr lang="en-US"/>
        </a:p>
      </dgm:t>
    </dgm:pt>
    <dgm:pt modelId="{4C5045B1-962E-4B3E-9891-5399287D17D4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0" i="0" dirty="0">
              <a:latin typeface="Raleway" pitchFamily="2" charset="0"/>
            </a:rPr>
            <a:t>You must group the users into 3 groups</a:t>
          </a:r>
          <a:endParaRPr lang="en-US" dirty="0">
            <a:latin typeface="Raleway" pitchFamily="2" charset="0"/>
          </a:endParaRPr>
        </a:p>
      </dgm:t>
    </dgm:pt>
    <dgm:pt modelId="{5190AD3D-B987-4C04-8C64-C8DAB0A6DA33}" type="parTrans" cxnId="{AFB40077-42B9-4B44-875A-36A009EE8A43}">
      <dgm:prSet/>
      <dgm:spPr/>
      <dgm:t>
        <a:bodyPr/>
        <a:lstStyle/>
        <a:p>
          <a:endParaRPr lang="en-US"/>
        </a:p>
      </dgm:t>
    </dgm:pt>
    <dgm:pt modelId="{D16C1A89-BCA5-4B6A-B002-F96D099A1CAC}" type="sibTrans" cxnId="{AFB40077-42B9-4B44-875A-36A009EE8A43}">
      <dgm:prSet/>
      <dgm:spPr/>
      <dgm:t>
        <a:bodyPr/>
        <a:lstStyle/>
        <a:p>
          <a:endParaRPr lang="en-US"/>
        </a:p>
      </dgm:t>
    </dgm:pt>
    <dgm:pt modelId="{C3BEEEC3-891F-446E-8E04-6733C2933574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0" i="0" dirty="0">
              <a:latin typeface="Raleway" pitchFamily="2" charset="0"/>
            </a:rPr>
            <a:t>Explain your reasoning behind the groupings</a:t>
          </a:r>
          <a:endParaRPr lang="en-US" dirty="0">
            <a:latin typeface="Raleway" pitchFamily="2" charset="0"/>
          </a:endParaRPr>
        </a:p>
      </dgm:t>
    </dgm:pt>
    <dgm:pt modelId="{F275471F-B96D-467C-B418-ED234B16F83D}" type="parTrans" cxnId="{195C8C70-E150-458E-BFE9-B41509F8117F}">
      <dgm:prSet/>
      <dgm:spPr/>
      <dgm:t>
        <a:bodyPr/>
        <a:lstStyle/>
        <a:p>
          <a:endParaRPr lang="en-US"/>
        </a:p>
      </dgm:t>
    </dgm:pt>
    <dgm:pt modelId="{2E94DBE8-106A-4EE0-A272-D132AA261E4F}" type="sibTrans" cxnId="{195C8C70-E150-458E-BFE9-B41509F8117F}">
      <dgm:prSet/>
      <dgm:spPr/>
      <dgm:t>
        <a:bodyPr/>
        <a:lstStyle/>
        <a:p>
          <a:endParaRPr lang="en-US"/>
        </a:p>
      </dgm:t>
    </dgm:pt>
    <dgm:pt modelId="{7F4249B9-720B-4FCA-960A-45BCE2997891}" type="pres">
      <dgm:prSet presAssocID="{8AEA66B7-189D-49F8-B011-93B92364E082}" presName="root" presStyleCnt="0">
        <dgm:presLayoutVars>
          <dgm:dir/>
          <dgm:resizeHandles val="exact"/>
        </dgm:presLayoutVars>
      </dgm:prSet>
      <dgm:spPr/>
    </dgm:pt>
    <dgm:pt modelId="{6E2E4C65-E1AD-4784-A00B-EEC9C0965E0B}" type="pres">
      <dgm:prSet presAssocID="{FEF70E24-B9EF-41BB-BA48-DDFF0A3F7E8A}" presName="compNode" presStyleCnt="0"/>
      <dgm:spPr/>
    </dgm:pt>
    <dgm:pt modelId="{F12C6FED-48A1-4227-B3A2-6A713479578E}" type="pres">
      <dgm:prSet presAssocID="{FEF70E24-B9EF-41BB-BA48-DDFF0A3F7E8A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1A927660-9976-4E56-B8B8-01BDF057C70C}" type="pres">
      <dgm:prSet presAssocID="{FEF70E24-B9EF-41BB-BA48-DDFF0A3F7E8A}" presName="spaceRect" presStyleCnt="0"/>
      <dgm:spPr/>
    </dgm:pt>
    <dgm:pt modelId="{EB76B4D5-3924-4661-BE48-8E2604BFA76F}" type="pres">
      <dgm:prSet presAssocID="{FEF70E24-B9EF-41BB-BA48-DDFF0A3F7E8A}" presName="textRect" presStyleLbl="revTx" presStyleIdx="0" presStyleCnt="3">
        <dgm:presLayoutVars>
          <dgm:chMax val="1"/>
          <dgm:chPref val="1"/>
        </dgm:presLayoutVars>
      </dgm:prSet>
      <dgm:spPr/>
    </dgm:pt>
    <dgm:pt modelId="{832CF99D-88BB-40E1-9FD9-3921E44D989C}" type="pres">
      <dgm:prSet presAssocID="{DF4F78BA-CA26-4C73-9A7E-09EA52C59139}" presName="sibTrans" presStyleCnt="0"/>
      <dgm:spPr/>
    </dgm:pt>
    <dgm:pt modelId="{FFDA1F43-95E2-4CC9-B6AC-7E6413865420}" type="pres">
      <dgm:prSet presAssocID="{4C5045B1-962E-4B3E-9891-5399287D17D4}" presName="compNode" presStyleCnt="0"/>
      <dgm:spPr/>
    </dgm:pt>
    <dgm:pt modelId="{95B4C30D-BE06-44FD-9CF7-F070B6D7127F}" type="pres">
      <dgm:prSet presAssocID="{4C5045B1-962E-4B3E-9891-5399287D17D4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98E41DD3-11DD-4E0A-96E9-42F3C65F5924}" type="pres">
      <dgm:prSet presAssocID="{4C5045B1-962E-4B3E-9891-5399287D17D4}" presName="spaceRect" presStyleCnt="0"/>
      <dgm:spPr/>
    </dgm:pt>
    <dgm:pt modelId="{CD8F21B7-570A-4938-BCD9-25EBCDA989D8}" type="pres">
      <dgm:prSet presAssocID="{4C5045B1-962E-4B3E-9891-5399287D17D4}" presName="textRect" presStyleLbl="revTx" presStyleIdx="1" presStyleCnt="3">
        <dgm:presLayoutVars>
          <dgm:chMax val="1"/>
          <dgm:chPref val="1"/>
        </dgm:presLayoutVars>
      </dgm:prSet>
      <dgm:spPr/>
    </dgm:pt>
    <dgm:pt modelId="{84AB620C-54FD-449A-A7D9-4F6945B57875}" type="pres">
      <dgm:prSet presAssocID="{D16C1A89-BCA5-4B6A-B002-F96D099A1CAC}" presName="sibTrans" presStyleCnt="0"/>
      <dgm:spPr/>
    </dgm:pt>
    <dgm:pt modelId="{5435F517-0550-4AD6-AEC8-6942E8AE0FEE}" type="pres">
      <dgm:prSet presAssocID="{C3BEEEC3-891F-446E-8E04-6733C2933574}" presName="compNode" presStyleCnt="0"/>
      <dgm:spPr/>
    </dgm:pt>
    <dgm:pt modelId="{7EAA7C53-B099-41EF-923B-6A46EC4D54F1}" type="pres">
      <dgm:prSet presAssocID="{C3BEEEC3-891F-446E-8E04-6733C2933574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5F294E65-157F-4792-939E-6BFBC28B90E9}" type="pres">
      <dgm:prSet presAssocID="{C3BEEEC3-891F-446E-8E04-6733C2933574}" presName="spaceRect" presStyleCnt="0"/>
      <dgm:spPr/>
    </dgm:pt>
    <dgm:pt modelId="{45B6D009-E9D6-48B4-B764-79E888AA7477}" type="pres">
      <dgm:prSet presAssocID="{C3BEEEC3-891F-446E-8E04-6733C2933574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1D324814-E29E-48E4-815E-DEBC314287C7}" srcId="{8AEA66B7-189D-49F8-B011-93B92364E082}" destId="{FEF70E24-B9EF-41BB-BA48-DDFF0A3F7E8A}" srcOrd="0" destOrd="0" parTransId="{2BFE8241-C868-47F8-A9F5-09F07B619DC3}" sibTransId="{DF4F78BA-CA26-4C73-9A7E-09EA52C59139}"/>
    <dgm:cxn modelId="{195C8C70-E150-458E-BFE9-B41509F8117F}" srcId="{8AEA66B7-189D-49F8-B011-93B92364E082}" destId="{C3BEEEC3-891F-446E-8E04-6733C2933574}" srcOrd="2" destOrd="0" parTransId="{F275471F-B96D-467C-B418-ED234B16F83D}" sibTransId="{2E94DBE8-106A-4EE0-A272-D132AA261E4F}"/>
    <dgm:cxn modelId="{7DECD973-A070-48A3-8D23-23DD9233413A}" type="presOf" srcId="{4C5045B1-962E-4B3E-9891-5399287D17D4}" destId="{CD8F21B7-570A-4938-BCD9-25EBCDA989D8}" srcOrd="0" destOrd="0" presId="urn:microsoft.com/office/officeart/2018/2/layout/IconLabelList"/>
    <dgm:cxn modelId="{AFB40077-42B9-4B44-875A-36A009EE8A43}" srcId="{8AEA66B7-189D-49F8-B011-93B92364E082}" destId="{4C5045B1-962E-4B3E-9891-5399287D17D4}" srcOrd="1" destOrd="0" parTransId="{5190AD3D-B987-4C04-8C64-C8DAB0A6DA33}" sibTransId="{D16C1A89-BCA5-4B6A-B002-F96D099A1CAC}"/>
    <dgm:cxn modelId="{BD39B8AD-29E0-456E-9136-3D2AB07F04E9}" type="presOf" srcId="{FEF70E24-B9EF-41BB-BA48-DDFF0A3F7E8A}" destId="{EB76B4D5-3924-4661-BE48-8E2604BFA76F}" srcOrd="0" destOrd="0" presId="urn:microsoft.com/office/officeart/2018/2/layout/IconLabelList"/>
    <dgm:cxn modelId="{CF851ADB-FFDF-4AD4-BB44-C9B9B7FBB9AB}" type="presOf" srcId="{C3BEEEC3-891F-446E-8E04-6733C2933574}" destId="{45B6D009-E9D6-48B4-B764-79E888AA7477}" srcOrd="0" destOrd="0" presId="urn:microsoft.com/office/officeart/2018/2/layout/IconLabelList"/>
    <dgm:cxn modelId="{523C87EE-3518-41E8-9ADD-EF226E9D283D}" type="presOf" srcId="{8AEA66B7-189D-49F8-B011-93B92364E082}" destId="{7F4249B9-720B-4FCA-960A-45BCE2997891}" srcOrd="0" destOrd="0" presId="urn:microsoft.com/office/officeart/2018/2/layout/IconLabelList"/>
    <dgm:cxn modelId="{2E4BD0E9-D7CB-4C4E-A755-5A1BFA61245D}" type="presParOf" srcId="{7F4249B9-720B-4FCA-960A-45BCE2997891}" destId="{6E2E4C65-E1AD-4784-A00B-EEC9C0965E0B}" srcOrd="0" destOrd="0" presId="urn:microsoft.com/office/officeart/2018/2/layout/IconLabelList"/>
    <dgm:cxn modelId="{555D86F6-CC93-41F5-BCED-5FCD58128D70}" type="presParOf" srcId="{6E2E4C65-E1AD-4784-A00B-EEC9C0965E0B}" destId="{F12C6FED-48A1-4227-B3A2-6A713479578E}" srcOrd="0" destOrd="0" presId="urn:microsoft.com/office/officeart/2018/2/layout/IconLabelList"/>
    <dgm:cxn modelId="{91A973AE-BC29-409A-AA9C-2530CD30C48C}" type="presParOf" srcId="{6E2E4C65-E1AD-4784-A00B-EEC9C0965E0B}" destId="{1A927660-9976-4E56-B8B8-01BDF057C70C}" srcOrd="1" destOrd="0" presId="urn:microsoft.com/office/officeart/2018/2/layout/IconLabelList"/>
    <dgm:cxn modelId="{14FD1C46-51FE-489C-B0FE-86799F2A18FB}" type="presParOf" srcId="{6E2E4C65-E1AD-4784-A00B-EEC9C0965E0B}" destId="{EB76B4D5-3924-4661-BE48-8E2604BFA76F}" srcOrd="2" destOrd="0" presId="urn:microsoft.com/office/officeart/2018/2/layout/IconLabelList"/>
    <dgm:cxn modelId="{1FF5EA24-8598-4871-91AE-4541704517CC}" type="presParOf" srcId="{7F4249B9-720B-4FCA-960A-45BCE2997891}" destId="{832CF99D-88BB-40E1-9FD9-3921E44D989C}" srcOrd="1" destOrd="0" presId="urn:microsoft.com/office/officeart/2018/2/layout/IconLabelList"/>
    <dgm:cxn modelId="{9EBCC096-A023-4937-A764-4ABF22664048}" type="presParOf" srcId="{7F4249B9-720B-4FCA-960A-45BCE2997891}" destId="{FFDA1F43-95E2-4CC9-B6AC-7E6413865420}" srcOrd="2" destOrd="0" presId="urn:microsoft.com/office/officeart/2018/2/layout/IconLabelList"/>
    <dgm:cxn modelId="{95FE571B-C8FB-40F4-B7EC-06AD1E437296}" type="presParOf" srcId="{FFDA1F43-95E2-4CC9-B6AC-7E6413865420}" destId="{95B4C30D-BE06-44FD-9CF7-F070B6D7127F}" srcOrd="0" destOrd="0" presId="urn:microsoft.com/office/officeart/2018/2/layout/IconLabelList"/>
    <dgm:cxn modelId="{5C3C3EE7-CCC7-4142-9568-B68455944C8C}" type="presParOf" srcId="{FFDA1F43-95E2-4CC9-B6AC-7E6413865420}" destId="{98E41DD3-11DD-4E0A-96E9-42F3C65F5924}" srcOrd="1" destOrd="0" presId="urn:microsoft.com/office/officeart/2018/2/layout/IconLabelList"/>
    <dgm:cxn modelId="{9690A5B8-BD7B-4264-8BD1-8247E2FD9CB3}" type="presParOf" srcId="{FFDA1F43-95E2-4CC9-B6AC-7E6413865420}" destId="{CD8F21B7-570A-4938-BCD9-25EBCDA989D8}" srcOrd="2" destOrd="0" presId="urn:microsoft.com/office/officeart/2018/2/layout/IconLabelList"/>
    <dgm:cxn modelId="{416204A1-5598-4731-9856-B8D51B979E9F}" type="presParOf" srcId="{7F4249B9-720B-4FCA-960A-45BCE2997891}" destId="{84AB620C-54FD-449A-A7D9-4F6945B57875}" srcOrd="3" destOrd="0" presId="urn:microsoft.com/office/officeart/2018/2/layout/IconLabelList"/>
    <dgm:cxn modelId="{AB89E04A-81A6-4E41-9A0F-4A496AEC8532}" type="presParOf" srcId="{7F4249B9-720B-4FCA-960A-45BCE2997891}" destId="{5435F517-0550-4AD6-AEC8-6942E8AE0FEE}" srcOrd="4" destOrd="0" presId="urn:microsoft.com/office/officeart/2018/2/layout/IconLabelList"/>
    <dgm:cxn modelId="{11D54FE9-C14E-493C-AC85-032DE911D883}" type="presParOf" srcId="{5435F517-0550-4AD6-AEC8-6942E8AE0FEE}" destId="{7EAA7C53-B099-41EF-923B-6A46EC4D54F1}" srcOrd="0" destOrd="0" presId="urn:microsoft.com/office/officeart/2018/2/layout/IconLabelList"/>
    <dgm:cxn modelId="{D4E47FCB-E763-4AB2-BFE8-BFF2FBCB60BF}" type="presParOf" srcId="{5435F517-0550-4AD6-AEC8-6942E8AE0FEE}" destId="{5F294E65-157F-4792-939E-6BFBC28B90E9}" srcOrd="1" destOrd="0" presId="urn:microsoft.com/office/officeart/2018/2/layout/IconLabelList"/>
    <dgm:cxn modelId="{08AC6B96-591B-4FB2-ADBA-8BD1A39FB672}" type="presParOf" srcId="{5435F517-0550-4AD6-AEC8-6942E8AE0FEE}" destId="{45B6D009-E9D6-48B4-B764-79E888AA7477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A022C7-B6B4-49CE-8FFC-C1E5C2AC354E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BC4619BA-22C1-4016-A90C-5B6DE1D6DC60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1" dirty="0"/>
            <a:t>Does it cluster by age?</a:t>
          </a:r>
          <a:endParaRPr lang="en-US" dirty="0"/>
        </a:p>
      </dgm:t>
    </dgm:pt>
    <dgm:pt modelId="{54727DDA-546E-48B4-ABB6-3D90824A851A}" type="parTrans" cxnId="{732F44CA-DCFB-4026-AE42-CFF5162974E0}">
      <dgm:prSet/>
      <dgm:spPr/>
      <dgm:t>
        <a:bodyPr/>
        <a:lstStyle/>
        <a:p>
          <a:endParaRPr lang="en-US"/>
        </a:p>
      </dgm:t>
    </dgm:pt>
    <dgm:pt modelId="{2BD5AFC9-BA40-4C17-AAC8-E7AC4CBEAA0A}" type="sibTrans" cxnId="{732F44CA-DCFB-4026-AE42-CFF5162974E0}">
      <dgm:prSet/>
      <dgm:spPr/>
      <dgm:t>
        <a:bodyPr/>
        <a:lstStyle/>
        <a:p>
          <a:endParaRPr lang="en-US"/>
        </a:p>
      </dgm:t>
    </dgm:pt>
    <dgm:pt modelId="{792B74AC-D149-437C-BF04-A9BF49FEE0A9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1400" dirty="0"/>
        </a:p>
      </dgm:t>
    </dgm:pt>
    <dgm:pt modelId="{24E53228-5815-4204-B6E2-6010525848DE}" type="parTrans" cxnId="{607AAED5-C858-421D-9D3B-1C2EE5DCD186}">
      <dgm:prSet/>
      <dgm:spPr/>
      <dgm:t>
        <a:bodyPr/>
        <a:lstStyle/>
        <a:p>
          <a:endParaRPr lang="en-US"/>
        </a:p>
      </dgm:t>
    </dgm:pt>
    <dgm:pt modelId="{99B29D55-2200-4E51-BED8-71D967E8D78E}" type="sibTrans" cxnId="{607AAED5-C858-421D-9D3B-1C2EE5DCD186}">
      <dgm:prSet/>
      <dgm:spPr/>
      <dgm:t>
        <a:bodyPr/>
        <a:lstStyle/>
        <a:p>
          <a:endParaRPr lang="en-US"/>
        </a:p>
      </dgm:t>
    </dgm:pt>
    <dgm:pt modelId="{71A59820-05DB-46C9-B735-03D5ADB862A5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1" dirty="0"/>
            <a:t>Does it cluster by income?</a:t>
          </a:r>
          <a:endParaRPr lang="en-US" dirty="0"/>
        </a:p>
      </dgm:t>
    </dgm:pt>
    <dgm:pt modelId="{4F1D536B-0119-4DF1-981F-976B8F649723}" type="parTrans" cxnId="{811EDE54-AF50-41FB-9F41-EF1A9A18DB88}">
      <dgm:prSet/>
      <dgm:spPr/>
      <dgm:t>
        <a:bodyPr/>
        <a:lstStyle/>
        <a:p>
          <a:endParaRPr lang="en-US"/>
        </a:p>
      </dgm:t>
    </dgm:pt>
    <dgm:pt modelId="{5FCA5979-92DD-4E6E-BD8C-FA19FE7BE5AA}" type="sibTrans" cxnId="{811EDE54-AF50-41FB-9F41-EF1A9A18DB88}">
      <dgm:prSet/>
      <dgm:spPr/>
      <dgm:t>
        <a:bodyPr/>
        <a:lstStyle/>
        <a:p>
          <a:endParaRPr lang="en-US"/>
        </a:p>
      </dgm:t>
    </dgm:pt>
    <dgm:pt modelId="{6915FAFA-EFB9-434E-B0CC-2ECF8079D7D7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1400" dirty="0"/>
        </a:p>
      </dgm:t>
    </dgm:pt>
    <dgm:pt modelId="{BFC50624-8D3D-43B8-8008-099A22B00C08}" type="parTrans" cxnId="{BDF15FE2-65CC-44FD-A348-31F47B41294F}">
      <dgm:prSet/>
      <dgm:spPr/>
      <dgm:t>
        <a:bodyPr/>
        <a:lstStyle/>
        <a:p>
          <a:endParaRPr lang="en-US"/>
        </a:p>
      </dgm:t>
    </dgm:pt>
    <dgm:pt modelId="{CB23DA58-D187-4ECB-BDC4-7BD15B98073A}" type="sibTrans" cxnId="{BDF15FE2-65CC-44FD-A348-31F47B41294F}">
      <dgm:prSet/>
      <dgm:spPr/>
      <dgm:t>
        <a:bodyPr/>
        <a:lstStyle/>
        <a:p>
          <a:endParaRPr lang="en-US"/>
        </a:p>
      </dgm:t>
    </dgm:pt>
    <dgm:pt modelId="{D496D9AC-B40E-4DA1-AF10-3109EB44F66D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1" dirty="0"/>
            <a:t>Does it cluster by interests?</a:t>
          </a:r>
          <a:endParaRPr lang="en-US" dirty="0"/>
        </a:p>
      </dgm:t>
    </dgm:pt>
    <dgm:pt modelId="{6A533C88-DAAC-4636-8ED4-BE38C253D9DF}" type="parTrans" cxnId="{5D2C8AFE-631D-42EC-9B9D-CCBEB6D6C7F5}">
      <dgm:prSet/>
      <dgm:spPr/>
      <dgm:t>
        <a:bodyPr/>
        <a:lstStyle/>
        <a:p>
          <a:endParaRPr lang="en-US"/>
        </a:p>
      </dgm:t>
    </dgm:pt>
    <dgm:pt modelId="{AEAE7A02-2488-4936-8CEC-61F9CF995648}" type="sibTrans" cxnId="{5D2C8AFE-631D-42EC-9B9D-CCBEB6D6C7F5}">
      <dgm:prSet/>
      <dgm:spPr/>
      <dgm:t>
        <a:bodyPr/>
        <a:lstStyle/>
        <a:p>
          <a:endParaRPr lang="en-US"/>
        </a:p>
      </dgm:t>
    </dgm:pt>
    <dgm:pt modelId="{DC7A5B4E-4C1F-401E-85F2-D84F8EE43DF7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1400" dirty="0"/>
        </a:p>
      </dgm:t>
    </dgm:pt>
    <dgm:pt modelId="{7B8F9260-72EF-4FE7-9A54-10D82CD3E1F2}" type="parTrans" cxnId="{D1FAC7B7-49D0-438B-896A-A9571620B370}">
      <dgm:prSet/>
      <dgm:spPr/>
      <dgm:t>
        <a:bodyPr/>
        <a:lstStyle/>
        <a:p>
          <a:endParaRPr lang="en-US"/>
        </a:p>
      </dgm:t>
    </dgm:pt>
    <dgm:pt modelId="{D1395A27-616C-4891-8088-BB801B590087}" type="sibTrans" cxnId="{D1FAC7B7-49D0-438B-896A-A9571620B370}">
      <dgm:prSet/>
      <dgm:spPr/>
      <dgm:t>
        <a:bodyPr/>
        <a:lstStyle/>
        <a:p>
          <a:endParaRPr lang="en-US"/>
        </a:p>
      </dgm:t>
    </dgm:pt>
    <dgm:pt modelId="{FA2FB1A1-6690-4D3B-9DFA-04DD9F532F0B}" type="pres">
      <dgm:prSet presAssocID="{9AA022C7-B6B4-49CE-8FFC-C1E5C2AC354E}" presName="root" presStyleCnt="0">
        <dgm:presLayoutVars>
          <dgm:dir/>
          <dgm:resizeHandles val="exact"/>
        </dgm:presLayoutVars>
      </dgm:prSet>
      <dgm:spPr/>
    </dgm:pt>
    <dgm:pt modelId="{2FCE4F07-2064-48BE-976C-C3BC462F55FC}" type="pres">
      <dgm:prSet presAssocID="{BC4619BA-22C1-4016-A90C-5B6DE1D6DC60}" presName="compNode" presStyleCnt="0"/>
      <dgm:spPr/>
    </dgm:pt>
    <dgm:pt modelId="{DD2F8587-7FCF-4DAA-B349-ABCC684EAA80}" type="pres">
      <dgm:prSet presAssocID="{BC4619BA-22C1-4016-A90C-5B6DE1D6DC60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ke"/>
        </a:ext>
      </dgm:extLst>
    </dgm:pt>
    <dgm:pt modelId="{A5CBB528-DDE7-4F83-A91E-9699D3F1F6FE}" type="pres">
      <dgm:prSet presAssocID="{BC4619BA-22C1-4016-A90C-5B6DE1D6DC60}" presName="iconSpace" presStyleCnt="0"/>
      <dgm:spPr/>
    </dgm:pt>
    <dgm:pt modelId="{74961613-8431-4D76-A97A-BAAE61059C1C}" type="pres">
      <dgm:prSet presAssocID="{BC4619BA-22C1-4016-A90C-5B6DE1D6DC60}" presName="parTx" presStyleLbl="revTx" presStyleIdx="0" presStyleCnt="6">
        <dgm:presLayoutVars>
          <dgm:chMax val="0"/>
          <dgm:chPref val="0"/>
        </dgm:presLayoutVars>
      </dgm:prSet>
      <dgm:spPr/>
    </dgm:pt>
    <dgm:pt modelId="{4442D4C6-9831-49B4-AF0B-46128FED286B}" type="pres">
      <dgm:prSet presAssocID="{BC4619BA-22C1-4016-A90C-5B6DE1D6DC60}" presName="txSpace" presStyleCnt="0"/>
      <dgm:spPr/>
    </dgm:pt>
    <dgm:pt modelId="{C6E35B92-DB9A-4A8E-A8F2-2F5F9FEA7B70}" type="pres">
      <dgm:prSet presAssocID="{BC4619BA-22C1-4016-A90C-5B6DE1D6DC60}" presName="desTx" presStyleLbl="revTx" presStyleIdx="1" presStyleCnt="6">
        <dgm:presLayoutVars/>
      </dgm:prSet>
      <dgm:spPr/>
    </dgm:pt>
    <dgm:pt modelId="{E0606879-B7A4-467F-9025-191F55BE12D4}" type="pres">
      <dgm:prSet presAssocID="{2BD5AFC9-BA40-4C17-AAC8-E7AC4CBEAA0A}" presName="sibTrans" presStyleCnt="0"/>
      <dgm:spPr/>
    </dgm:pt>
    <dgm:pt modelId="{E164F8EB-D797-4948-95D1-51C075D56E9D}" type="pres">
      <dgm:prSet presAssocID="{71A59820-05DB-46C9-B735-03D5ADB862A5}" presName="compNode" presStyleCnt="0"/>
      <dgm:spPr/>
    </dgm:pt>
    <dgm:pt modelId="{37752014-91E6-40C1-BB67-C4B14B039B12}" type="pres">
      <dgm:prSet presAssocID="{71A59820-05DB-46C9-B735-03D5ADB862A5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itcoin"/>
        </a:ext>
      </dgm:extLst>
    </dgm:pt>
    <dgm:pt modelId="{537EC6B7-817D-49A5-B018-0F2CCD4A8F3E}" type="pres">
      <dgm:prSet presAssocID="{71A59820-05DB-46C9-B735-03D5ADB862A5}" presName="iconSpace" presStyleCnt="0"/>
      <dgm:spPr/>
    </dgm:pt>
    <dgm:pt modelId="{68705C6B-3BE6-4DC0-8008-2562D77D2DC0}" type="pres">
      <dgm:prSet presAssocID="{71A59820-05DB-46C9-B735-03D5ADB862A5}" presName="parTx" presStyleLbl="revTx" presStyleIdx="2" presStyleCnt="6">
        <dgm:presLayoutVars>
          <dgm:chMax val="0"/>
          <dgm:chPref val="0"/>
        </dgm:presLayoutVars>
      </dgm:prSet>
      <dgm:spPr/>
    </dgm:pt>
    <dgm:pt modelId="{3D998985-35A5-417A-A70A-89A90246A5D1}" type="pres">
      <dgm:prSet presAssocID="{71A59820-05DB-46C9-B735-03D5ADB862A5}" presName="txSpace" presStyleCnt="0"/>
      <dgm:spPr/>
    </dgm:pt>
    <dgm:pt modelId="{29A7AE30-0D4D-4503-836C-FA97B2BC6B37}" type="pres">
      <dgm:prSet presAssocID="{71A59820-05DB-46C9-B735-03D5ADB862A5}" presName="desTx" presStyleLbl="revTx" presStyleIdx="3" presStyleCnt="6">
        <dgm:presLayoutVars/>
      </dgm:prSet>
      <dgm:spPr/>
    </dgm:pt>
    <dgm:pt modelId="{69CA983E-4303-40E1-B394-26AE17D7AE39}" type="pres">
      <dgm:prSet presAssocID="{5FCA5979-92DD-4E6E-BD8C-FA19FE7BE5AA}" presName="sibTrans" presStyleCnt="0"/>
      <dgm:spPr/>
    </dgm:pt>
    <dgm:pt modelId="{D69E7D88-6D4A-4FA9-9143-3E33CC07C601}" type="pres">
      <dgm:prSet presAssocID="{D496D9AC-B40E-4DA1-AF10-3109EB44F66D}" presName="compNode" presStyleCnt="0"/>
      <dgm:spPr/>
    </dgm:pt>
    <dgm:pt modelId="{4FCE7565-1266-4F0A-8DA0-1203EB751E29}" type="pres">
      <dgm:prSet presAssocID="{D496D9AC-B40E-4DA1-AF10-3109EB44F66D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F0E995D6-6715-4365-8E72-DCBB6F4FE1CC}" type="pres">
      <dgm:prSet presAssocID="{D496D9AC-B40E-4DA1-AF10-3109EB44F66D}" presName="iconSpace" presStyleCnt="0"/>
      <dgm:spPr/>
    </dgm:pt>
    <dgm:pt modelId="{87619D3D-85BF-435D-900D-1D30F96AE005}" type="pres">
      <dgm:prSet presAssocID="{D496D9AC-B40E-4DA1-AF10-3109EB44F66D}" presName="parTx" presStyleLbl="revTx" presStyleIdx="4" presStyleCnt="6">
        <dgm:presLayoutVars>
          <dgm:chMax val="0"/>
          <dgm:chPref val="0"/>
        </dgm:presLayoutVars>
      </dgm:prSet>
      <dgm:spPr/>
    </dgm:pt>
    <dgm:pt modelId="{5416E312-DDF2-440C-9568-9980ED49402F}" type="pres">
      <dgm:prSet presAssocID="{D496D9AC-B40E-4DA1-AF10-3109EB44F66D}" presName="txSpace" presStyleCnt="0"/>
      <dgm:spPr/>
    </dgm:pt>
    <dgm:pt modelId="{E4C67588-FD94-43D0-AA55-B1283DC8D7A6}" type="pres">
      <dgm:prSet presAssocID="{D496D9AC-B40E-4DA1-AF10-3109EB44F66D}" presName="desTx" presStyleLbl="revTx" presStyleIdx="5" presStyleCnt="6">
        <dgm:presLayoutVars/>
      </dgm:prSet>
      <dgm:spPr/>
    </dgm:pt>
  </dgm:ptLst>
  <dgm:cxnLst>
    <dgm:cxn modelId="{A33E300E-61F1-4F3D-A127-5CC7A486A5D1}" type="presOf" srcId="{792B74AC-D149-437C-BF04-A9BF49FEE0A9}" destId="{C6E35B92-DB9A-4A8E-A8F2-2F5F9FEA7B70}" srcOrd="0" destOrd="0" presId="urn:microsoft.com/office/officeart/2018/5/layout/CenteredIconLabelDescriptionList"/>
    <dgm:cxn modelId="{B6BFFE43-81C3-496C-BE92-3113CF9C55B4}" type="presOf" srcId="{6915FAFA-EFB9-434E-B0CC-2ECF8079D7D7}" destId="{29A7AE30-0D4D-4503-836C-FA97B2BC6B37}" srcOrd="0" destOrd="0" presId="urn:microsoft.com/office/officeart/2018/5/layout/CenteredIconLabelDescriptionList"/>
    <dgm:cxn modelId="{931A9451-51A2-4F47-B880-2F4F5B836178}" type="presOf" srcId="{BC4619BA-22C1-4016-A90C-5B6DE1D6DC60}" destId="{74961613-8431-4D76-A97A-BAAE61059C1C}" srcOrd="0" destOrd="0" presId="urn:microsoft.com/office/officeart/2018/5/layout/CenteredIconLabelDescriptionList"/>
    <dgm:cxn modelId="{811EDE54-AF50-41FB-9F41-EF1A9A18DB88}" srcId="{9AA022C7-B6B4-49CE-8FFC-C1E5C2AC354E}" destId="{71A59820-05DB-46C9-B735-03D5ADB862A5}" srcOrd="1" destOrd="0" parTransId="{4F1D536B-0119-4DF1-981F-976B8F649723}" sibTransId="{5FCA5979-92DD-4E6E-BD8C-FA19FE7BE5AA}"/>
    <dgm:cxn modelId="{3DD1DFAD-E4B1-4875-AA60-D3AF0CB21BEB}" type="presOf" srcId="{71A59820-05DB-46C9-B735-03D5ADB862A5}" destId="{68705C6B-3BE6-4DC0-8008-2562D77D2DC0}" srcOrd="0" destOrd="0" presId="urn:microsoft.com/office/officeart/2018/5/layout/CenteredIconLabelDescriptionList"/>
    <dgm:cxn modelId="{D1FAC7B7-49D0-438B-896A-A9571620B370}" srcId="{D496D9AC-B40E-4DA1-AF10-3109EB44F66D}" destId="{DC7A5B4E-4C1F-401E-85F2-D84F8EE43DF7}" srcOrd="0" destOrd="0" parTransId="{7B8F9260-72EF-4FE7-9A54-10D82CD3E1F2}" sibTransId="{D1395A27-616C-4891-8088-BB801B590087}"/>
    <dgm:cxn modelId="{63B9DCB8-8FCD-4BB8-825B-4CA696B6C4B9}" type="presOf" srcId="{DC7A5B4E-4C1F-401E-85F2-D84F8EE43DF7}" destId="{E4C67588-FD94-43D0-AA55-B1283DC8D7A6}" srcOrd="0" destOrd="0" presId="urn:microsoft.com/office/officeart/2018/5/layout/CenteredIconLabelDescriptionList"/>
    <dgm:cxn modelId="{8C2B20BA-B518-4714-8A97-CDF6E8FCD836}" type="presOf" srcId="{D496D9AC-B40E-4DA1-AF10-3109EB44F66D}" destId="{87619D3D-85BF-435D-900D-1D30F96AE005}" srcOrd="0" destOrd="0" presId="urn:microsoft.com/office/officeart/2018/5/layout/CenteredIconLabelDescriptionList"/>
    <dgm:cxn modelId="{732F44CA-DCFB-4026-AE42-CFF5162974E0}" srcId="{9AA022C7-B6B4-49CE-8FFC-C1E5C2AC354E}" destId="{BC4619BA-22C1-4016-A90C-5B6DE1D6DC60}" srcOrd="0" destOrd="0" parTransId="{54727DDA-546E-48B4-ABB6-3D90824A851A}" sibTransId="{2BD5AFC9-BA40-4C17-AAC8-E7AC4CBEAA0A}"/>
    <dgm:cxn modelId="{607AAED5-C858-421D-9D3B-1C2EE5DCD186}" srcId="{BC4619BA-22C1-4016-A90C-5B6DE1D6DC60}" destId="{792B74AC-D149-437C-BF04-A9BF49FEE0A9}" srcOrd="0" destOrd="0" parTransId="{24E53228-5815-4204-B6E2-6010525848DE}" sibTransId="{99B29D55-2200-4E51-BED8-71D967E8D78E}"/>
    <dgm:cxn modelId="{BDF15FE2-65CC-44FD-A348-31F47B41294F}" srcId="{71A59820-05DB-46C9-B735-03D5ADB862A5}" destId="{6915FAFA-EFB9-434E-B0CC-2ECF8079D7D7}" srcOrd="0" destOrd="0" parTransId="{BFC50624-8D3D-43B8-8008-099A22B00C08}" sibTransId="{CB23DA58-D187-4ECB-BDC4-7BD15B98073A}"/>
    <dgm:cxn modelId="{F76A53F3-FDA0-4783-94FE-5A6E2A4DAC0E}" type="presOf" srcId="{9AA022C7-B6B4-49CE-8FFC-C1E5C2AC354E}" destId="{FA2FB1A1-6690-4D3B-9DFA-04DD9F532F0B}" srcOrd="0" destOrd="0" presId="urn:microsoft.com/office/officeart/2018/5/layout/CenteredIconLabelDescriptionList"/>
    <dgm:cxn modelId="{5D2C8AFE-631D-42EC-9B9D-CCBEB6D6C7F5}" srcId="{9AA022C7-B6B4-49CE-8FFC-C1E5C2AC354E}" destId="{D496D9AC-B40E-4DA1-AF10-3109EB44F66D}" srcOrd="2" destOrd="0" parTransId="{6A533C88-DAAC-4636-8ED4-BE38C253D9DF}" sibTransId="{AEAE7A02-2488-4936-8CEC-61F9CF995648}"/>
    <dgm:cxn modelId="{F79A6438-4CE1-4829-A165-C19A7D2D15A1}" type="presParOf" srcId="{FA2FB1A1-6690-4D3B-9DFA-04DD9F532F0B}" destId="{2FCE4F07-2064-48BE-976C-C3BC462F55FC}" srcOrd="0" destOrd="0" presId="urn:microsoft.com/office/officeart/2018/5/layout/CenteredIconLabelDescriptionList"/>
    <dgm:cxn modelId="{D2490D33-4585-4B18-B65C-71BBBD11ED4A}" type="presParOf" srcId="{2FCE4F07-2064-48BE-976C-C3BC462F55FC}" destId="{DD2F8587-7FCF-4DAA-B349-ABCC684EAA80}" srcOrd="0" destOrd="0" presId="urn:microsoft.com/office/officeart/2018/5/layout/CenteredIconLabelDescriptionList"/>
    <dgm:cxn modelId="{FB6B87DF-B855-4B40-9DF5-CA6CAA799038}" type="presParOf" srcId="{2FCE4F07-2064-48BE-976C-C3BC462F55FC}" destId="{A5CBB528-DDE7-4F83-A91E-9699D3F1F6FE}" srcOrd="1" destOrd="0" presId="urn:microsoft.com/office/officeart/2018/5/layout/CenteredIconLabelDescriptionList"/>
    <dgm:cxn modelId="{21FF9674-E064-4E58-BA29-AB39E66291B0}" type="presParOf" srcId="{2FCE4F07-2064-48BE-976C-C3BC462F55FC}" destId="{74961613-8431-4D76-A97A-BAAE61059C1C}" srcOrd="2" destOrd="0" presId="urn:microsoft.com/office/officeart/2018/5/layout/CenteredIconLabelDescriptionList"/>
    <dgm:cxn modelId="{D3BCC075-18DF-4046-A1F4-4D924165FE94}" type="presParOf" srcId="{2FCE4F07-2064-48BE-976C-C3BC462F55FC}" destId="{4442D4C6-9831-49B4-AF0B-46128FED286B}" srcOrd="3" destOrd="0" presId="urn:microsoft.com/office/officeart/2018/5/layout/CenteredIconLabelDescriptionList"/>
    <dgm:cxn modelId="{D93E7CB3-1328-47FB-B045-3AFE0FECFA06}" type="presParOf" srcId="{2FCE4F07-2064-48BE-976C-C3BC462F55FC}" destId="{C6E35B92-DB9A-4A8E-A8F2-2F5F9FEA7B70}" srcOrd="4" destOrd="0" presId="urn:microsoft.com/office/officeart/2018/5/layout/CenteredIconLabelDescriptionList"/>
    <dgm:cxn modelId="{DC3C082F-12CC-466B-8355-131C9C315910}" type="presParOf" srcId="{FA2FB1A1-6690-4D3B-9DFA-04DD9F532F0B}" destId="{E0606879-B7A4-467F-9025-191F55BE12D4}" srcOrd="1" destOrd="0" presId="urn:microsoft.com/office/officeart/2018/5/layout/CenteredIconLabelDescriptionList"/>
    <dgm:cxn modelId="{1244FEA6-4265-4D4D-9BAD-29A3D9E07A42}" type="presParOf" srcId="{FA2FB1A1-6690-4D3B-9DFA-04DD9F532F0B}" destId="{E164F8EB-D797-4948-95D1-51C075D56E9D}" srcOrd="2" destOrd="0" presId="urn:microsoft.com/office/officeart/2018/5/layout/CenteredIconLabelDescriptionList"/>
    <dgm:cxn modelId="{1DA963A8-6546-4504-8F2D-23729306179C}" type="presParOf" srcId="{E164F8EB-D797-4948-95D1-51C075D56E9D}" destId="{37752014-91E6-40C1-BB67-C4B14B039B12}" srcOrd="0" destOrd="0" presId="urn:microsoft.com/office/officeart/2018/5/layout/CenteredIconLabelDescriptionList"/>
    <dgm:cxn modelId="{64277552-668B-4BF3-A3D7-1D7ED16EE752}" type="presParOf" srcId="{E164F8EB-D797-4948-95D1-51C075D56E9D}" destId="{537EC6B7-817D-49A5-B018-0F2CCD4A8F3E}" srcOrd="1" destOrd="0" presId="urn:microsoft.com/office/officeart/2018/5/layout/CenteredIconLabelDescriptionList"/>
    <dgm:cxn modelId="{75B596C9-32FE-4565-A3CD-CB71A21EAD13}" type="presParOf" srcId="{E164F8EB-D797-4948-95D1-51C075D56E9D}" destId="{68705C6B-3BE6-4DC0-8008-2562D77D2DC0}" srcOrd="2" destOrd="0" presId="urn:microsoft.com/office/officeart/2018/5/layout/CenteredIconLabelDescriptionList"/>
    <dgm:cxn modelId="{70B939D4-58DF-46BB-8385-AF1FC2AAE86B}" type="presParOf" srcId="{E164F8EB-D797-4948-95D1-51C075D56E9D}" destId="{3D998985-35A5-417A-A70A-89A90246A5D1}" srcOrd="3" destOrd="0" presId="urn:microsoft.com/office/officeart/2018/5/layout/CenteredIconLabelDescriptionList"/>
    <dgm:cxn modelId="{99F8CF3D-FB13-4438-8BD5-434ACBF7AD85}" type="presParOf" srcId="{E164F8EB-D797-4948-95D1-51C075D56E9D}" destId="{29A7AE30-0D4D-4503-836C-FA97B2BC6B37}" srcOrd="4" destOrd="0" presId="urn:microsoft.com/office/officeart/2018/5/layout/CenteredIconLabelDescriptionList"/>
    <dgm:cxn modelId="{BBB7CACA-C5D6-4DEC-8D80-6D83BFF10E6B}" type="presParOf" srcId="{FA2FB1A1-6690-4D3B-9DFA-04DD9F532F0B}" destId="{69CA983E-4303-40E1-B394-26AE17D7AE39}" srcOrd="3" destOrd="0" presId="urn:microsoft.com/office/officeart/2018/5/layout/CenteredIconLabelDescriptionList"/>
    <dgm:cxn modelId="{B4F8512A-35F7-493F-8E35-405C3EA16BB2}" type="presParOf" srcId="{FA2FB1A1-6690-4D3B-9DFA-04DD9F532F0B}" destId="{D69E7D88-6D4A-4FA9-9143-3E33CC07C601}" srcOrd="4" destOrd="0" presId="urn:microsoft.com/office/officeart/2018/5/layout/CenteredIconLabelDescriptionList"/>
    <dgm:cxn modelId="{91E26940-600B-4264-B0EF-48B68D5F7A5C}" type="presParOf" srcId="{D69E7D88-6D4A-4FA9-9143-3E33CC07C601}" destId="{4FCE7565-1266-4F0A-8DA0-1203EB751E29}" srcOrd="0" destOrd="0" presId="urn:microsoft.com/office/officeart/2018/5/layout/CenteredIconLabelDescriptionList"/>
    <dgm:cxn modelId="{867F9724-DF41-40B4-957C-33F21635ACAB}" type="presParOf" srcId="{D69E7D88-6D4A-4FA9-9143-3E33CC07C601}" destId="{F0E995D6-6715-4365-8E72-DCBB6F4FE1CC}" srcOrd="1" destOrd="0" presId="urn:microsoft.com/office/officeart/2018/5/layout/CenteredIconLabelDescriptionList"/>
    <dgm:cxn modelId="{C0C2A466-CEBA-43D0-B655-A77F7DA2B513}" type="presParOf" srcId="{D69E7D88-6D4A-4FA9-9143-3E33CC07C601}" destId="{87619D3D-85BF-435D-900D-1D30F96AE005}" srcOrd="2" destOrd="0" presId="urn:microsoft.com/office/officeart/2018/5/layout/CenteredIconLabelDescriptionList"/>
    <dgm:cxn modelId="{8F4E603C-882C-4B75-8394-481EE5866454}" type="presParOf" srcId="{D69E7D88-6D4A-4FA9-9143-3E33CC07C601}" destId="{5416E312-DDF2-440C-9568-9980ED49402F}" srcOrd="3" destOrd="0" presId="urn:microsoft.com/office/officeart/2018/5/layout/CenteredIconLabelDescriptionList"/>
    <dgm:cxn modelId="{477568BD-AE25-4ED7-92F2-D2EF8CCA0DAA}" type="presParOf" srcId="{D69E7D88-6D4A-4FA9-9143-3E33CC07C601}" destId="{E4C67588-FD94-43D0-AA55-B1283DC8D7A6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0F768FA-17F1-471B-BCCD-FE592DDF865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D77849B1-B2B6-47A7-AF13-4B317B6F3BF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>
              <a:solidFill>
                <a:schemeClr val="bg1"/>
              </a:solidFill>
              <a:latin typeface="Raleway" pitchFamily="2" charset="0"/>
            </a:rPr>
            <a:t>You must now assign ads to either the AI’s or your own clusters.</a:t>
          </a:r>
          <a:endParaRPr lang="en-US" dirty="0">
            <a:solidFill>
              <a:schemeClr val="bg1"/>
            </a:solidFill>
            <a:latin typeface="Raleway" pitchFamily="2" charset="0"/>
          </a:endParaRPr>
        </a:p>
      </dgm:t>
    </dgm:pt>
    <dgm:pt modelId="{A4C479FD-AACE-4153-886C-DC3B88C42B65}" type="parTrans" cxnId="{74926C1E-C2BB-4024-8FA2-32ED8FF82859}">
      <dgm:prSet/>
      <dgm:spPr/>
      <dgm:t>
        <a:bodyPr/>
        <a:lstStyle/>
        <a:p>
          <a:endParaRPr lang="en-US"/>
        </a:p>
      </dgm:t>
    </dgm:pt>
    <dgm:pt modelId="{F2BD20EE-FA3C-4B8D-81FA-CBCD92EAECC3}" type="sibTrans" cxnId="{74926C1E-C2BB-4024-8FA2-32ED8FF82859}">
      <dgm:prSet/>
      <dgm:spPr/>
      <dgm:t>
        <a:bodyPr/>
        <a:lstStyle/>
        <a:p>
          <a:endParaRPr lang="en-US"/>
        </a:p>
      </dgm:t>
    </dgm:pt>
    <dgm:pt modelId="{8D9563E9-8FF6-4DAD-9F2E-D003C98D30D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>
              <a:solidFill>
                <a:schemeClr val="bg1"/>
              </a:solidFill>
              <a:latin typeface="Raleway" pitchFamily="2" charset="0"/>
            </a:rPr>
            <a:t>Compare how ad targeting differs when based on AI clusters vs human intuition.</a:t>
          </a:r>
          <a:endParaRPr lang="en-US" dirty="0">
            <a:solidFill>
              <a:schemeClr val="bg1"/>
            </a:solidFill>
            <a:latin typeface="Raleway" pitchFamily="2" charset="0"/>
          </a:endParaRPr>
        </a:p>
      </dgm:t>
    </dgm:pt>
    <dgm:pt modelId="{4BFD56E2-2A74-4A48-91AD-E9FA4F23F75C}" type="parTrans" cxnId="{37D6B677-8FFE-4E72-AA28-7497B20A6A8A}">
      <dgm:prSet/>
      <dgm:spPr/>
      <dgm:t>
        <a:bodyPr/>
        <a:lstStyle/>
        <a:p>
          <a:endParaRPr lang="en-US"/>
        </a:p>
      </dgm:t>
    </dgm:pt>
    <dgm:pt modelId="{907D6DDD-9FEA-44F4-80DE-70F74579B935}" type="sibTrans" cxnId="{37D6B677-8FFE-4E72-AA28-7497B20A6A8A}">
      <dgm:prSet/>
      <dgm:spPr/>
      <dgm:t>
        <a:bodyPr/>
        <a:lstStyle/>
        <a:p>
          <a:endParaRPr lang="en-US"/>
        </a:p>
      </dgm:t>
    </dgm:pt>
    <dgm:pt modelId="{8B6E217E-D95E-4F01-BD6D-AEA0BA2A37A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>
              <a:solidFill>
                <a:schemeClr val="bg1"/>
              </a:solidFill>
              <a:latin typeface="Raleway" pitchFamily="2" charset="0"/>
            </a:rPr>
            <a:t>For each assignment, you should ask:</a:t>
          </a:r>
          <a:endParaRPr lang="en-US" dirty="0">
            <a:solidFill>
              <a:schemeClr val="bg1"/>
            </a:solidFill>
            <a:latin typeface="Raleway" pitchFamily="2" charset="0"/>
          </a:endParaRPr>
        </a:p>
      </dgm:t>
    </dgm:pt>
    <dgm:pt modelId="{F843B535-6EDA-4B9E-BE5A-A508F5877A98}" type="parTrans" cxnId="{C04065C7-539C-4BF9-97A8-CB717D3A87BD}">
      <dgm:prSet/>
      <dgm:spPr/>
      <dgm:t>
        <a:bodyPr/>
        <a:lstStyle/>
        <a:p>
          <a:endParaRPr lang="en-US"/>
        </a:p>
      </dgm:t>
    </dgm:pt>
    <dgm:pt modelId="{E5B9E236-7334-4664-9BD9-8C53576123B3}" type="sibTrans" cxnId="{C04065C7-539C-4BF9-97A8-CB717D3A87BD}">
      <dgm:prSet/>
      <dgm:spPr/>
      <dgm:t>
        <a:bodyPr/>
        <a:lstStyle/>
        <a:p>
          <a:endParaRPr lang="en-US"/>
        </a:p>
      </dgm:t>
    </dgm:pt>
    <dgm:pt modelId="{69F1AF0F-6F67-4B09-AA19-A6DCADEA67A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>
              <a:solidFill>
                <a:schemeClr val="bg1"/>
              </a:solidFill>
              <a:latin typeface="Raleway" pitchFamily="2" charset="0"/>
            </a:rPr>
            <a:t>Is this ethical?</a:t>
          </a:r>
          <a:endParaRPr lang="en-US" dirty="0">
            <a:solidFill>
              <a:schemeClr val="bg1"/>
            </a:solidFill>
            <a:latin typeface="Raleway" pitchFamily="2" charset="0"/>
          </a:endParaRPr>
        </a:p>
      </dgm:t>
    </dgm:pt>
    <dgm:pt modelId="{8BF4FB76-1F97-4CA2-9EBD-3A90CDAC9CA3}" type="parTrans" cxnId="{87DF224B-95A6-4B67-BDFA-64F96CFCBC86}">
      <dgm:prSet/>
      <dgm:spPr/>
      <dgm:t>
        <a:bodyPr/>
        <a:lstStyle/>
        <a:p>
          <a:endParaRPr lang="en-US"/>
        </a:p>
      </dgm:t>
    </dgm:pt>
    <dgm:pt modelId="{93BE6815-9109-4F43-A9C0-2F24E2D266CD}" type="sibTrans" cxnId="{87DF224B-95A6-4B67-BDFA-64F96CFCBC86}">
      <dgm:prSet/>
      <dgm:spPr/>
      <dgm:t>
        <a:bodyPr/>
        <a:lstStyle/>
        <a:p>
          <a:endParaRPr lang="en-US"/>
        </a:p>
      </dgm:t>
    </dgm:pt>
    <dgm:pt modelId="{E8DDC461-D2ED-4E6B-8C52-CF1401067CB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>
              <a:solidFill>
                <a:schemeClr val="bg1"/>
              </a:solidFill>
              <a:latin typeface="Raleway" pitchFamily="2" charset="0"/>
            </a:rPr>
            <a:t>Could this harm or mislead this group?</a:t>
          </a:r>
          <a:endParaRPr lang="en-US" dirty="0">
            <a:solidFill>
              <a:schemeClr val="bg1"/>
            </a:solidFill>
            <a:latin typeface="Raleway" pitchFamily="2" charset="0"/>
          </a:endParaRPr>
        </a:p>
      </dgm:t>
    </dgm:pt>
    <dgm:pt modelId="{BB64B15A-60B0-41DE-A9EA-AC688C64C91C}" type="parTrans" cxnId="{7B546E61-CD33-4285-8F43-9E4E52DA1FC0}">
      <dgm:prSet/>
      <dgm:spPr/>
      <dgm:t>
        <a:bodyPr/>
        <a:lstStyle/>
        <a:p>
          <a:endParaRPr lang="en-US"/>
        </a:p>
      </dgm:t>
    </dgm:pt>
    <dgm:pt modelId="{655D35A8-5726-44B9-A1EC-8E4543117234}" type="sibTrans" cxnId="{7B546E61-CD33-4285-8F43-9E4E52DA1FC0}">
      <dgm:prSet/>
      <dgm:spPr/>
      <dgm:t>
        <a:bodyPr/>
        <a:lstStyle/>
        <a:p>
          <a:endParaRPr lang="en-US"/>
        </a:p>
      </dgm:t>
    </dgm:pt>
    <dgm:pt modelId="{9026C477-FEBF-4A1A-8929-14635646715A}" type="pres">
      <dgm:prSet presAssocID="{B0F768FA-17F1-471B-BCCD-FE592DDF8650}" presName="root" presStyleCnt="0">
        <dgm:presLayoutVars>
          <dgm:dir/>
          <dgm:resizeHandles val="exact"/>
        </dgm:presLayoutVars>
      </dgm:prSet>
      <dgm:spPr/>
    </dgm:pt>
    <dgm:pt modelId="{16A13BAB-8F5F-4EF0-B36E-2DA05D1B5DC0}" type="pres">
      <dgm:prSet presAssocID="{D77849B1-B2B6-47A7-AF13-4B317B6F3BFD}" presName="compNode" presStyleCnt="0"/>
      <dgm:spPr/>
    </dgm:pt>
    <dgm:pt modelId="{63D4F48F-4FD5-4CE7-8B21-BB148AFB4AAB}" type="pres">
      <dgm:prSet presAssocID="{D77849B1-B2B6-47A7-AF13-4B317B6F3BFD}" presName="bgRect" presStyleLbl="bgShp" presStyleIdx="0" presStyleCnt="3"/>
      <dgm:spPr/>
    </dgm:pt>
    <dgm:pt modelId="{AA1DBC41-69CA-4F33-BA07-12B05FA4EBD1}" type="pres">
      <dgm:prSet presAssocID="{D77849B1-B2B6-47A7-AF13-4B317B6F3BFD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ilter"/>
        </a:ext>
      </dgm:extLst>
    </dgm:pt>
    <dgm:pt modelId="{9754B45E-D450-4A61-9446-9B09E1790FE3}" type="pres">
      <dgm:prSet presAssocID="{D77849B1-B2B6-47A7-AF13-4B317B6F3BFD}" presName="spaceRect" presStyleCnt="0"/>
      <dgm:spPr/>
    </dgm:pt>
    <dgm:pt modelId="{CFBB7AEC-92D3-4A60-9FA2-57B693CF0126}" type="pres">
      <dgm:prSet presAssocID="{D77849B1-B2B6-47A7-AF13-4B317B6F3BFD}" presName="parTx" presStyleLbl="revTx" presStyleIdx="0" presStyleCnt="4">
        <dgm:presLayoutVars>
          <dgm:chMax val="0"/>
          <dgm:chPref val="0"/>
        </dgm:presLayoutVars>
      </dgm:prSet>
      <dgm:spPr/>
    </dgm:pt>
    <dgm:pt modelId="{74E6BEB6-505A-4777-9A2D-785378B156A5}" type="pres">
      <dgm:prSet presAssocID="{F2BD20EE-FA3C-4B8D-81FA-CBCD92EAECC3}" presName="sibTrans" presStyleCnt="0"/>
      <dgm:spPr/>
    </dgm:pt>
    <dgm:pt modelId="{848863BD-0033-4F30-9F88-23E4C12815A4}" type="pres">
      <dgm:prSet presAssocID="{8D9563E9-8FF6-4DAD-9F2E-D003C98D30DA}" presName="compNode" presStyleCnt="0"/>
      <dgm:spPr/>
    </dgm:pt>
    <dgm:pt modelId="{6136CF38-C2C0-42E2-877F-C11CA71A955E}" type="pres">
      <dgm:prSet presAssocID="{8D9563E9-8FF6-4DAD-9F2E-D003C98D30DA}" presName="bgRect" presStyleLbl="bgShp" presStyleIdx="1" presStyleCnt="3"/>
      <dgm:spPr/>
    </dgm:pt>
    <dgm:pt modelId="{202F8522-5ACB-42D0-AA8E-56843245B3C4}" type="pres">
      <dgm:prSet presAssocID="{8D9563E9-8FF6-4DAD-9F2E-D003C98D30DA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A940FF2B-53E8-4807-8B31-282A43DA033E}" type="pres">
      <dgm:prSet presAssocID="{8D9563E9-8FF6-4DAD-9F2E-D003C98D30DA}" presName="spaceRect" presStyleCnt="0"/>
      <dgm:spPr/>
    </dgm:pt>
    <dgm:pt modelId="{1A7AA6EC-E221-4060-A51F-74698A8C0F93}" type="pres">
      <dgm:prSet presAssocID="{8D9563E9-8FF6-4DAD-9F2E-D003C98D30DA}" presName="parTx" presStyleLbl="revTx" presStyleIdx="1" presStyleCnt="4">
        <dgm:presLayoutVars>
          <dgm:chMax val="0"/>
          <dgm:chPref val="0"/>
        </dgm:presLayoutVars>
      </dgm:prSet>
      <dgm:spPr/>
    </dgm:pt>
    <dgm:pt modelId="{EB8961FB-DC97-4A06-8D0F-6D3C8D676837}" type="pres">
      <dgm:prSet presAssocID="{907D6DDD-9FEA-44F4-80DE-70F74579B935}" presName="sibTrans" presStyleCnt="0"/>
      <dgm:spPr/>
    </dgm:pt>
    <dgm:pt modelId="{F6F60814-70AE-43ED-9954-60F16BF1C8BC}" type="pres">
      <dgm:prSet presAssocID="{8B6E217E-D95E-4F01-BD6D-AEA0BA2A37A9}" presName="compNode" presStyleCnt="0"/>
      <dgm:spPr/>
    </dgm:pt>
    <dgm:pt modelId="{67B1EC8E-6108-46A9-B647-CD749FDA058B}" type="pres">
      <dgm:prSet presAssocID="{8B6E217E-D95E-4F01-BD6D-AEA0BA2A37A9}" presName="bgRect" presStyleLbl="bgShp" presStyleIdx="2" presStyleCnt="3"/>
      <dgm:spPr/>
    </dgm:pt>
    <dgm:pt modelId="{96BFC629-01B8-47F3-9F64-6F2F1493B942}" type="pres">
      <dgm:prSet presAssocID="{8B6E217E-D95E-4F01-BD6D-AEA0BA2A37A9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5CF38377-A5D6-45A0-B1B6-E35BAB24EEBF}" type="pres">
      <dgm:prSet presAssocID="{8B6E217E-D95E-4F01-BD6D-AEA0BA2A37A9}" presName="spaceRect" presStyleCnt="0"/>
      <dgm:spPr/>
    </dgm:pt>
    <dgm:pt modelId="{92260820-5536-4096-8BE9-D71BF9830343}" type="pres">
      <dgm:prSet presAssocID="{8B6E217E-D95E-4F01-BD6D-AEA0BA2A37A9}" presName="parTx" presStyleLbl="revTx" presStyleIdx="2" presStyleCnt="4">
        <dgm:presLayoutVars>
          <dgm:chMax val="0"/>
          <dgm:chPref val="0"/>
        </dgm:presLayoutVars>
      </dgm:prSet>
      <dgm:spPr/>
    </dgm:pt>
    <dgm:pt modelId="{BD8C2084-57DB-459F-A7C1-4EAE00D0312C}" type="pres">
      <dgm:prSet presAssocID="{8B6E217E-D95E-4F01-BD6D-AEA0BA2A37A9}" presName="desTx" presStyleLbl="revTx" presStyleIdx="3" presStyleCnt="4">
        <dgm:presLayoutVars/>
      </dgm:prSet>
      <dgm:spPr/>
    </dgm:pt>
  </dgm:ptLst>
  <dgm:cxnLst>
    <dgm:cxn modelId="{74926C1E-C2BB-4024-8FA2-32ED8FF82859}" srcId="{B0F768FA-17F1-471B-BCCD-FE592DDF8650}" destId="{D77849B1-B2B6-47A7-AF13-4B317B6F3BFD}" srcOrd="0" destOrd="0" parTransId="{A4C479FD-AACE-4153-886C-DC3B88C42B65}" sibTransId="{F2BD20EE-FA3C-4B8D-81FA-CBCD92EAECC3}"/>
    <dgm:cxn modelId="{3C2E0C5B-91A5-4879-A7CA-1D77A6137AD4}" type="presOf" srcId="{8D9563E9-8FF6-4DAD-9F2E-D003C98D30DA}" destId="{1A7AA6EC-E221-4060-A51F-74698A8C0F93}" srcOrd="0" destOrd="0" presId="urn:microsoft.com/office/officeart/2018/2/layout/IconVerticalSolidList"/>
    <dgm:cxn modelId="{7B546E61-CD33-4285-8F43-9E4E52DA1FC0}" srcId="{8B6E217E-D95E-4F01-BD6D-AEA0BA2A37A9}" destId="{E8DDC461-D2ED-4E6B-8C52-CF1401067CBE}" srcOrd="1" destOrd="0" parTransId="{BB64B15A-60B0-41DE-A9EA-AC688C64C91C}" sibTransId="{655D35A8-5726-44B9-A1EC-8E4543117234}"/>
    <dgm:cxn modelId="{637C5666-2436-4843-BAA7-4CC2B9BA5F3E}" type="presOf" srcId="{B0F768FA-17F1-471B-BCCD-FE592DDF8650}" destId="{9026C477-FEBF-4A1A-8929-14635646715A}" srcOrd="0" destOrd="0" presId="urn:microsoft.com/office/officeart/2018/2/layout/IconVerticalSolidList"/>
    <dgm:cxn modelId="{7E022A6A-846F-456C-8313-1608561920FF}" type="presOf" srcId="{D77849B1-B2B6-47A7-AF13-4B317B6F3BFD}" destId="{CFBB7AEC-92D3-4A60-9FA2-57B693CF0126}" srcOrd="0" destOrd="0" presId="urn:microsoft.com/office/officeart/2018/2/layout/IconVerticalSolidList"/>
    <dgm:cxn modelId="{87DF224B-95A6-4B67-BDFA-64F96CFCBC86}" srcId="{8B6E217E-D95E-4F01-BD6D-AEA0BA2A37A9}" destId="{69F1AF0F-6F67-4B09-AA19-A6DCADEA67AF}" srcOrd="0" destOrd="0" parTransId="{8BF4FB76-1F97-4CA2-9EBD-3A90CDAC9CA3}" sibTransId="{93BE6815-9109-4F43-A9C0-2F24E2D266CD}"/>
    <dgm:cxn modelId="{37D6B677-8FFE-4E72-AA28-7497B20A6A8A}" srcId="{B0F768FA-17F1-471B-BCCD-FE592DDF8650}" destId="{8D9563E9-8FF6-4DAD-9F2E-D003C98D30DA}" srcOrd="1" destOrd="0" parTransId="{4BFD56E2-2A74-4A48-91AD-E9FA4F23F75C}" sibTransId="{907D6DDD-9FEA-44F4-80DE-70F74579B935}"/>
    <dgm:cxn modelId="{E05D05A0-3679-4CBE-BD08-425F0F5FD21E}" type="presOf" srcId="{8B6E217E-D95E-4F01-BD6D-AEA0BA2A37A9}" destId="{92260820-5536-4096-8BE9-D71BF9830343}" srcOrd="0" destOrd="0" presId="urn:microsoft.com/office/officeart/2018/2/layout/IconVerticalSolidList"/>
    <dgm:cxn modelId="{5F3440A0-F365-4127-86C1-F672A5EEF64D}" type="presOf" srcId="{E8DDC461-D2ED-4E6B-8C52-CF1401067CBE}" destId="{BD8C2084-57DB-459F-A7C1-4EAE00D0312C}" srcOrd="0" destOrd="1" presId="urn:microsoft.com/office/officeart/2018/2/layout/IconVerticalSolidList"/>
    <dgm:cxn modelId="{C04065C7-539C-4BF9-97A8-CB717D3A87BD}" srcId="{B0F768FA-17F1-471B-BCCD-FE592DDF8650}" destId="{8B6E217E-D95E-4F01-BD6D-AEA0BA2A37A9}" srcOrd="2" destOrd="0" parTransId="{F843B535-6EDA-4B9E-BE5A-A508F5877A98}" sibTransId="{E5B9E236-7334-4664-9BD9-8C53576123B3}"/>
    <dgm:cxn modelId="{761D5AC7-69A9-4640-9A13-4A11A33628D4}" type="presOf" srcId="{69F1AF0F-6F67-4B09-AA19-A6DCADEA67AF}" destId="{BD8C2084-57DB-459F-A7C1-4EAE00D0312C}" srcOrd="0" destOrd="0" presId="urn:microsoft.com/office/officeart/2018/2/layout/IconVerticalSolidList"/>
    <dgm:cxn modelId="{32CF0AD9-FE27-4587-AFB1-19D54B73A698}" type="presParOf" srcId="{9026C477-FEBF-4A1A-8929-14635646715A}" destId="{16A13BAB-8F5F-4EF0-B36E-2DA05D1B5DC0}" srcOrd="0" destOrd="0" presId="urn:microsoft.com/office/officeart/2018/2/layout/IconVerticalSolidList"/>
    <dgm:cxn modelId="{29B06349-C300-42ED-8B69-9CA420CD63C1}" type="presParOf" srcId="{16A13BAB-8F5F-4EF0-B36E-2DA05D1B5DC0}" destId="{63D4F48F-4FD5-4CE7-8B21-BB148AFB4AAB}" srcOrd="0" destOrd="0" presId="urn:microsoft.com/office/officeart/2018/2/layout/IconVerticalSolidList"/>
    <dgm:cxn modelId="{58A47377-BFB5-4EAD-B09B-4563460ADA6E}" type="presParOf" srcId="{16A13BAB-8F5F-4EF0-B36E-2DA05D1B5DC0}" destId="{AA1DBC41-69CA-4F33-BA07-12B05FA4EBD1}" srcOrd="1" destOrd="0" presId="urn:microsoft.com/office/officeart/2018/2/layout/IconVerticalSolidList"/>
    <dgm:cxn modelId="{1DB5C3B3-C7C8-4A3E-978D-DDDF21555BE2}" type="presParOf" srcId="{16A13BAB-8F5F-4EF0-B36E-2DA05D1B5DC0}" destId="{9754B45E-D450-4A61-9446-9B09E1790FE3}" srcOrd="2" destOrd="0" presId="urn:microsoft.com/office/officeart/2018/2/layout/IconVerticalSolidList"/>
    <dgm:cxn modelId="{0A165F4F-4BF4-4DC4-854E-AB5215647B92}" type="presParOf" srcId="{16A13BAB-8F5F-4EF0-B36E-2DA05D1B5DC0}" destId="{CFBB7AEC-92D3-4A60-9FA2-57B693CF0126}" srcOrd="3" destOrd="0" presId="urn:microsoft.com/office/officeart/2018/2/layout/IconVerticalSolidList"/>
    <dgm:cxn modelId="{5B6505B5-3640-4A91-9B40-062E10457AEB}" type="presParOf" srcId="{9026C477-FEBF-4A1A-8929-14635646715A}" destId="{74E6BEB6-505A-4777-9A2D-785378B156A5}" srcOrd="1" destOrd="0" presId="urn:microsoft.com/office/officeart/2018/2/layout/IconVerticalSolidList"/>
    <dgm:cxn modelId="{DE3A68D9-4E71-4793-9B3B-D19A20A2912A}" type="presParOf" srcId="{9026C477-FEBF-4A1A-8929-14635646715A}" destId="{848863BD-0033-4F30-9F88-23E4C12815A4}" srcOrd="2" destOrd="0" presId="urn:microsoft.com/office/officeart/2018/2/layout/IconVerticalSolidList"/>
    <dgm:cxn modelId="{6116A705-9C0E-40E7-840C-FBF639948BEB}" type="presParOf" srcId="{848863BD-0033-4F30-9F88-23E4C12815A4}" destId="{6136CF38-C2C0-42E2-877F-C11CA71A955E}" srcOrd="0" destOrd="0" presId="urn:microsoft.com/office/officeart/2018/2/layout/IconVerticalSolidList"/>
    <dgm:cxn modelId="{E1068C33-02D1-4017-8A12-C9E67A8DB899}" type="presParOf" srcId="{848863BD-0033-4F30-9F88-23E4C12815A4}" destId="{202F8522-5ACB-42D0-AA8E-56843245B3C4}" srcOrd="1" destOrd="0" presId="urn:microsoft.com/office/officeart/2018/2/layout/IconVerticalSolidList"/>
    <dgm:cxn modelId="{1311DE75-3DAB-4909-94F8-3DD762127F5D}" type="presParOf" srcId="{848863BD-0033-4F30-9F88-23E4C12815A4}" destId="{A940FF2B-53E8-4807-8B31-282A43DA033E}" srcOrd="2" destOrd="0" presId="urn:microsoft.com/office/officeart/2018/2/layout/IconVerticalSolidList"/>
    <dgm:cxn modelId="{111668D0-34FE-4FF4-A113-8B08CDD42E85}" type="presParOf" srcId="{848863BD-0033-4F30-9F88-23E4C12815A4}" destId="{1A7AA6EC-E221-4060-A51F-74698A8C0F93}" srcOrd="3" destOrd="0" presId="urn:microsoft.com/office/officeart/2018/2/layout/IconVerticalSolidList"/>
    <dgm:cxn modelId="{1F561B10-75BA-42E3-A990-FCCD0FA66886}" type="presParOf" srcId="{9026C477-FEBF-4A1A-8929-14635646715A}" destId="{EB8961FB-DC97-4A06-8D0F-6D3C8D676837}" srcOrd="3" destOrd="0" presId="urn:microsoft.com/office/officeart/2018/2/layout/IconVerticalSolidList"/>
    <dgm:cxn modelId="{0BC441CA-521C-40C9-978E-49176A7C1797}" type="presParOf" srcId="{9026C477-FEBF-4A1A-8929-14635646715A}" destId="{F6F60814-70AE-43ED-9954-60F16BF1C8BC}" srcOrd="4" destOrd="0" presId="urn:microsoft.com/office/officeart/2018/2/layout/IconVerticalSolidList"/>
    <dgm:cxn modelId="{AB465117-EB8F-4B45-84CA-CCCEFEF41AE5}" type="presParOf" srcId="{F6F60814-70AE-43ED-9954-60F16BF1C8BC}" destId="{67B1EC8E-6108-46A9-B647-CD749FDA058B}" srcOrd="0" destOrd="0" presId="urn:microsoft.com/office/officeart/2018/2/layout/IconVerticalSolidList"/>
    <dgm:cxn modelId="{3A1B7B0A-0960-488A-94A9-ED0D9A9BA5FF}" type="presParOf" srcId="{F6F60814-70AE-43ED-9954-60F16BF1C8BC}" destId="{96BFC629-01B8-47F3-9F64-6F2F1493B942}" srcOrd="1" destOrd="0" presId="urn:microsoft.com/office/officeart/2018/2/layout/IconVerticalSolidList"/>
    <dgm:cxn modelId="{39ECD846-7536-41B1-ABA4-D15E9E2121ED}" type="presParOf" srcId="{F6F60814-70AE-43ED-9954-60F16BF1C8BC}" destId="{5CF38377-A5D6-45A0-B1B6-E35BAB24EEBF}" srcOrd="2" destOrd="0" presId="urn:microsoft.com/office/officeart/2018/2/layout/IconVerticalSolidList"/>
    <dgm:cxn modelId="{60810B1C-E7BC-4FC6-B78B-B51A670999B3}" type="presParOf" srcId="{F6F60814-70AE-43ED-9954-60F16BF1C8BC}" destId="{92260820-5536-4096-8BE9-D71BF9830343}" srcOrd="3" destOrd="0" presId="urn:microsoft.com/office/officeart/2018/2/layout/IconVerticalSolidList"/>
    <dgm:cxn modelId="{ECF49D11-286C-4878-954A-A54C37CEFAA3}" type="presParOf" srcId="{F6F60814-70AE-43ED-9954-60F16BF1C8BC}" destId="{BD8C2084-57DB-459F-A7C1-4EAE00D0312C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8E4E23D-9496-430D-A3E3-C3628EBE57F5}" type="doc">
      <dgm:prSet loTypeId="urn:microsoft.com/office/officeart/2005/8/layout/vProcess5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CB7F69-AFF3-465D-97D4-425BD8F9AC37}">
      <dgm:prSet/>
      <dgm:spPr/>
      <dgm:t>
        <a:bodyPr/>
        <a:lstStyle/>
        <a:p>
          <a:r>
            <a:rPr lang="en-US" b="0" i="0" dirty="0"/>
            <a:t>What did the AI miss that you considered?</a:t>
          </a:r>
          <a:endParaRPr lang="en-US" dirty="0"/>
        </a:p>
      </dgm:t>
    </dgm:pt>
    <dgm:pt modelId="{29917C05-59DD-4077-938D-A69A63E79C05}" type="parTrans" cxnId="{03DA7AE7-0FE1-43A8-913A-CAB69DCEF47E}">
      <dgm:prSet/>
      <dgm:spPr/>
      <dgm:t>
        <a:bodyPr/>
        <a:lstStyle/>
        <a:p>
          <a:endParaRPr lang="en-US"/>
        </a:p>
      </dgm:t>
    </dgm:pt>
    <dgm:pt modelId="{5CF7DDA0-369A-4B1B-8606-52D595341434}" type="sibTrans" cxnId="{03DA7AE7-0FE1-43A8-913A-CAB69DCEF47E}">
      <dgm:prSet/>
      <dgm:spPr/>
      <dgm:t>
        <a:bodyPr/>
        <a:lstStyle/>
        <a:p>
          <a:endParaRPr lang="en-US"/>
        </a:p>
      </dgm:t>
    </dgm:pt>
    <dgm:pt modelId="{E8912F62-AF8C-4FC2-90FF-1AE745806810}">
      <dgm:prSet/>
      <dgm:spPr/>
      <dgm:t>
        <a:bodyPr/>
        <a:lstStyle/>
        <a:p>
          <a:r>
            <a:rPr lang="en-US" b="0" i="0"/>
            <a:t>Did it group people in a way that felt unfair or biased?</a:t>
          </a:r>
          <a:endParaRPr lang="en-US"/>
        </a:p>
      </dgm:t>
    </dgm:pt>
    <dgm:pt modelId="{C200E555-0C92-4D08-8511-0F3034880FCA}" type="parTrans" cxnId="{96D4D3CA-9B2F-4A96-A0AC-C707945AD7ED}">
      <dgm:prSet/>
      <dgm:spPr/>
      <dgm:t>
        <a:bodyPr/>
        <a:lstStyle/>
        <a:p>
          <a:endParaRPr lang="en-US"/>
        </a:p>
      </dgm:t>
    </dgm:pt>
    <dgm:pt modelId="{0F956B25-D63E-494F-9F91-94D788B69B73}" type="sibTrans" cxnId="{96D4D3CA-9B2F-4A96-A0AC-C707945AD7ED}">
      <dgm:prSet/>
      <dgm:spPr/>
      <dgm:t>
        <a:bodyPr/>
        <a:lstStyle/>
        <a:p>
          <a:endParaRPr lang="en-US"/>
        </a:p>
      </dgm:t>
    </dgm:pt>
    <dgm:pt modelId="{93E63808-0B02-46F4-9464-4E1240A47D50}">
      <dgm:prSet/>
      <dgm:spPr/>
      <dgm:t>
        <a:bodyPr/>
        <a:lstStyle/>
        <a:p>
          <a:r>
            <a:rPr lang="en-US" b="0" i="0"/>
            <a:t>Could AI reinforce ageism, classism, or health discrimination?</a:t>
          </a:r>
          <a:endParaRPr lang="en-US"/>
        </a:p>
      </dgm:t>
    </dgm:pt>
    <dgm:pt modelId="{F0918F4F-86BF-4BA8-82F8-0F746AAE77DD}" type="parTrans" cxnId="{F28260EF-FBFF-4481-8F47-8766C6C8FAD9}">
      <dgm:prSet/>
      <dgm:spPr/>
      <dgm:t>
        <a:bodyPr/>
        <a:lstStyle/>
        <a:p>
          <a:endParaRPr lang="en-US"/>
        </a:p>
      </dgm:t>
    </dgm:pt>
    <dgm:pt modelId="{47491183-C6C0-4779-9CCF-2786E5D41192}" type="sibTrans" cxnId="{F28260EF-FBFF-4481-8F47-8766C6C8FAD9}">
      <dgm:prSet/>
      <dgm:spPr/>
      <dgm:t>
        <a:bodyPr/>
        <a:lstStyle/>
        <a:p>
          <a:endParaRPr lang="en-US"/>
        </a:p>
      </dgm:t>
    </dgm:pt>
    <dgm:pt modelId="{623E8745-94E0-47E6-A96E-28A407EDCB7C}">
      <dgm:prSet/>
      <dgm:spPr/>
      <dgm:t>
        <a:bodyPr/>
        <a:lstStyle/>
        <a:p>
          <a:r>
            <a:rPr lang="en-US" b="0" i="0"/>
            <a:t>Who should be responsible for checking these AI decisions?</a:t>
          </a:r>
          <a:endParaRPr lang="en-US"/>
        </a:p>
      </dgm:t>
    </dgm:pt>
    <dgm:pt modelId="{EB1C1B8E-6CC9-4C3D-884C-5EAB6B63F689}" type="parTrans" cxnId="{6236A553-DDB9-4516-88BE-3A675B022705}">
      <dgm:prSet/>
      <dgm:spPr/>
      <dgm:t>
        <a:bodyPr/>
        <a:lstStyle/>
        <a:p>
          <a:endParaRPr lang="en-US"/>
        </a:p>
      </dgm:t>
    </dgm:pt>
    <dgm:pt modelId="{2BCDD718-35E1-45A3-9274-C23D1912A642}" type="sibTrans" cxnId="{6236A553-DDB9-4516-88BE-3A675B022705}">
      <dgm:prSet/>
      <dgm:spPr/>
      <dgm:t>
        <a:bodyPr/>
        <a:lstStyle/>
        <a:p>
          <a:endParaRPr lang="en-US"/>
        </a:p>
      </dgm:t>
    </dgm:pt>
    <dgm:pt modelId="{F7C145E3-1AAD-4C2E-8A43-5AC46888E248}" type="pres">
      <dgm:prSet presAssocID="{38E4E23D-9496-430D-A3E3-C3628EBE57F5}" presName="outerComposite" presStyleCnt="0">
        <dgm:presLayoutVars>
          <dgm:chMax val="5"/>
          <dgm:dir/>
          <dgm:resizeHandles val="exact"/>
        </dgm:presLayoutVars>
      </dgm:prSet>
      <dgm:spPr/>
    </dgm:pt>
    <dgm:pt modelId="{9EA8EB70-A52F-4EB8-950D-65EAF0A81107}" type="pres">
      <dgm:prSet presAssocID="{38E4E23D-9496-430D-A3E3-C3628EBE57F5}" presName="dummyMaxCanvas" presStyleCnt="0">
        <dgm:presLayoutVars/>
      </dgm:prSet>
      <dgm:spPr/>
    </dgm:pt>
    <dgm:pt modelId="{1FD328B9-3FD6-46A1-B656-86C1C42F4A2E}" type="pres">
      <dgm:prSet presAssocID="{38E4E23D-9496-430D-A3E3-C3628EBE57F5}" presName="FourNodes_1" presStyleLbl="node1" presStyleIdx="0" presStyleCnt="4">
        <dgm:presLayoutVars>
          <dgm:bulletEnabled val="1"/>
        </dgm:presLayoutVars>
      </dgm:prSet>
      <dgm:spPr/>
    </dgm:pt>
    <dgm:pt modelId="{690FDB31-D159-4144-A408-4B2D8D5CB096}" type="pres">
      <dgm:prSet presAssocID="{38E4E23D-9496-430D-A3E3-C3628EBE57F5}" presName="FourNodes_2" presStyleLbl="node1" presStyleIdx="1" presStyleCnt="4">
        <dgm:presLayoutVars>
          <dgm:bulletEnabled val="1"/>
        </dgm:presLayoutVars>
      </dgm:prSet>
      <dgm:spPr/>
    </dgm:pt>
    <dgm:pt modelId="{974CE1C9-8992-4F4A-8BF9-589787F45DFD}" type="pres">
      <dgm:prSet presAssocID="{38E4E23D-9496-430D-A3E3-C3628EBE57F5}" presName="FourNodes_3" presStyleLbl="node1" presStyleIdx="2" presStyleCnt="4">
        <dgm:presLayoutVars>
          <dgm:bulletEnabled val="1"/>
        </dgm:presLayoutVars>
      </dgm:prSet>
      <dgm:spPr/>
    </dgm:pt>
    <dgm:pt modelId="{E1134736-AC89-4955-A20A-C03EB6A5FAAA}" type="pres">
      <dgm:prSet presAssocID="{38E4E23D-9496-430D-A3E3-C3628EBE57F5}" presName="FourNodes_4" presStyleLbl="node1" presStyleIdx="3" presStyleCnt="4">
        <dgm:presLayoutVars>
          <dgm:bulletEnabled val="1"/>
        </dgm:presLayoutVars>
      </dgm:prSet>
      <dgm:spPr/>
    </dgm:pt>
    <dgm:pt modelId="{3B511F53-AF37-4501-9280-1389E1F3E904}" type="pres">
      <dgm:prSet presAssocID="{38E4E23D-9496-430D-A3E3-C3628EBE57F5}" presName="FourConn_1-2" presStyleLbl="fgAccFollowNode1" presStyleIdx="0" presStyleCnt="3">
        <dgm:presLayoutVars>
          <dgm:bulletEnabled val="1"/>
        </dgm:presLayoutVars>
      </dgm:prSet>
      <dgm:spPr/>
    </dgm:pt>
    <dgm:pt modelId="{470A822A-E6B2-4155-80BA-05891BF444F1}" type="pres">
      <dgm:prSet presAssocID="{38E4E23D-9496-430D-A3E3-C3628EBE57F5}" presName="FourConn_2-3" presStyleLbl="fgAccFollowNode1" presStyleIdx="1" presStyleCnt="3">
        <dgm:presLayoutVars>
          <dgm:bulletEnabled val="1"/>
        </dgm:presLayoutVars>
      </dgm:prSet>
      <dgm:spPr/>
    </dgm:pt>
    <dgm:pt modelId="{A5A46532-80B2-446E-B6C6-0A5B6275BD45}" type="pres">
      <dgm:prSet presAssocID="{38E4E23D-9496-430D-A3E3-C3628EBE57F5}" presName="FourConn_3-4" presStyleLbl="fgAccFollowNode1" presStyleIdx="2" presStyleCnt="3">
        <dgm:presLayoutVars>
          <dgm:bulletEnabled val="1"/>
        </dgm:presLayoutVars>
      </dgm:prSet>
      <dgm:spPr/>
    </dgm:pt>
    <dgm:pt modelId="{E037010A-F114-40EC-A0C4-A546E5FFADA7}" type="pres">
      <dgm:prSet presAssocID="{38E4E23D-9496-430D-A3E3-C3628EBE57F5}" presName="FourNodes_1_text" presStyleLbl="node1" presStyleIdx="3" presStyleCnt="4">
        <dgm:presLayoutVars>
          <dgm:bulletEnabled val="1"/>
        </dgm:presLayoutVars>
      </dgm:prSet>
      <dgm:spPr/>
    </dgm:pt>
    <dgm:pt modelId="{8B88BDB4-182D-4DC6-8A8A-9A9B0766075C}" type="pres">
      <dgm:prSet presAssocID="{38E4E23D-9496-430D-A3E3-C3628EBE57F5}" presName="FourNodes_2_text" presStyleLbl="node1" presStyleIdx="3" presStyleCnt="4">
        <dgm:presLayoutVars>
          <dgm:bulletEnabled val="1"/>
        </dgm:presLayoutVars>
      </dgm:prSet>
      <dgm:spPr/>
    </dgm:pt>
    <dgm:pt modelId="{04EEFAD9-88FF-40E4-9AED-A7A48D463661}" type="pres">
      <dgm:prSet presAssocID="{38E4E23D-9496-430D-A3E3-C3628EBE57F5}" presName="FourNodes_3_text" presStyleLbl="node1" presStyleIdx="3" presStyleCnt="4">
        <dgm:presLayoutVars>
          <dgm:bulletEnabled val="1"/>
        </dgm:presLayoutVars>
      </dgm:prSet>
      <dgm:spPr/>
    </dgm:pt>
    <dgm:pt modelId="{612B831F-7C89-41CC-9942-7D2A804C2139}" type="pres">
      <dgm:prSet presAssocID="{38E4E23D-9496-430D-A3E3-C3628EBE57F5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1A0B7105-0103-45B4-8F6F-0AD4C89B25E9}" type="presOf" srcId="{623E8745-94E0-47E6-A96E-28A407EDCB7C}" destId="{612B831F-7C89-41CC-9942-7D2A804C2139}" srcOrd="1" destOrd="0" presId="urn:microsoft.com/office/officeart/2005/8/layout/vProcess5"/>
    <dgm:cxn modelId="{3AD9E031-FAE7-41B2-BB5F-3073DF9C2D82}" type="presOf" srcId="{38E4E23D-9496-430D-A3E3-C3628EBE57F5}" destId="{F7C145E3-1AAD-4C2E-8A43-5AC46888E248}" srcOrd="0" destOrd="0" presId="urn:microsoft.com/office/officeart/2005/8/layout/vProcess5"/>
    <dgm:cxn modelId="{C3671C37-205C-4A4A-988B-4413383CEDA8}" type="presOf" srcId="{0F956B25-D63E-494F-9F91-94D788B69B73}" destId="{470A822A-E6B2-4155-80BA-05891BF444F1}" srcOrd="0" destOrd="0" presId="urn:microsoft.com/office/officeart/2005/8/layout/vProcess5"/>
    <dgm:cxn modelId="{8D7C6E38-64B9-454E-B6EC-89A2A0746A19}" type="presOf" srcId="{93E63808-0B02-46F4-9464-4E1240A47D50}" destId="{974CE1C9-8992-4F4A-8BF9-589787F45DFD}" srcOrd="0" destOrd="0" presId="urn:microsoft.com/office/officeart/2005/8/layout/vProcess5"/>
    <dgm:cxn modelId="{6236A553-DDB9-4516-88BE-3A675B022705}" srcId="{38E4E23D-9496-430D-A3E3-C3628EBE57F5}" destId="{623E8745-94E0-47E6-A96E-28A407EDCB7C}" srcOrd="3" destOrd="0" parTransId="{EB1C1B8E-6CC9-4C3D-884C-5EAB6B63F689}" sibTransId="{2BCDD718-35E1-45A3-9274-C23D1912A642}"/>
    <dgm:cxn modelId="{BDA86F79-3302-4238-97C3-25EE1CAD45EA}" type="presOf" srcId="{5CF7DDA0-369A-4B1B-8606-52D595341434}" destId="{3B511F53-AF37-4501-9280-1389E1F3E904}" srcOrd="0" destOrd="0" presId="urn:microsoft.com/office/officeart/2005/8/layout/vProcess5"/>
    <dgm:cxn modelId="{7796417C-0ADF-4039-B24D-6D74F8A823EB}" type="presOf" srcId="{E8912F62-AF8C-4FC2-90FF-1AE745806810}" destId="{8B88BDB4-182D-4DC6-8A8A-9A9B0766075C}" srcOrd="1" destOrd="0" presId="urn:microsoft.com/office/officeart/2005/8/layout/vProcess5"/>
    <dgm:cxn modelId="{8E0415AF-7F1D-4A59-8E85-02CFC4A16D7C}" type="presOf" srcId="{623E8745-94E0-47E6-A96E-28A407EDCB7C}" destId="{E1134736-AC89-4955-A20A-C03EB6A5FAAA}" srcOrd="0" destOrd="0" presId="urn:microsoft.com/office/officeart/2005/8/layout/vProcess5"/>
    <dgm:cxn modelId="{9CF2DBB1-8362-4FC9-8AB9-4F1638A68F6C}" type="presOf" srcId="{93E63808-0B02-46F4-9464-4E1240A47D50}" destId="{04EEFAD9-88FF-40E4-9AED-A7A48D463661}" srcOrd="1" destOrd="0" presId="urn:microsoft.com/office/officeart/2005/8/layout/vProcess5"/>
    <dgm:cxn modelId="{68FF46BC-65EC-44B7-8C68-55F7FA54BC7F}" type="presOf" srcId="{5ECB7F69-AFF3-465D-97D4-425BD8F9AC37}" destId="{1FD328B9-3FD6-46A1-B656-86C1C42F4A2E}" srcOrd="0" destOrd="0" presId="urn:microsoft.com/office/officeart/2005/8/layout/vProcess5"/>
    <dgm:cxn modelId="{F9BC9CC8-BA78-4701-B2DA-993C254F5469}" type="presOf" srcId="{E8912F62-AF8C-4FC2-90FF-1AE745806810}" destId="{690FDB31-D159-4144-A408-4B2D8D5CB096}" srcOrd="0" destOrd="0" presId="urn:microsoft.com/office/officeart/2005/8/layout/vProcess5"/>
    <dgm:cxn modelId="{96D4D3CA-9B2F-4A96-A0AC-C707945AD7ED}" srcId="{38E4E23D-9496-430D-A3E3-C3628EBE57F5}" destId="{E8912F62-AF8C-4FC2-90FF-1AE745806810}" srcOrd="1" destOrd="0" parTransId="{C200E555-0C92-4D08-8511-0F3034880FCA}" sibTransId="{0F956B25-D63E-494F-9F91-94D788B69B73}"/>
    <dgm:cxn modelId="{48177CCD-4797-4C63-8699-19912AF34709}" type="presOf" srcId="{47491183-C6C0-4779-9CCF-2786E5D41192}" destId="{A5A46532-80B2-446E-B6C6-0A5B6275BD45}" srcOrd="0" destOrd="0" presId="urn:microsoft.com/office/officeart/2005/8/layout/vProcess5"/>
    <dgm:cxn modelId="{03DA7AE7-0FE1-43A8-913A-CAB69DCEF47E}" srcId="{38E4E23D-9496-430D-A3E3-C3628EBE57F5}" destId="{5ECB7F69-AFF3-465D-97D4-425BD8F9AC37}" srcOrd="0" destOrd="0" parTransId="{29917C05-59DD-4077-938D-A69A63E79C05}" sibTransId="{5CF7DDA0-369A-4B1B-8606-52D595341434}"/>
    <dgm:cxn modelId="{F28260EF-FBFF-4481-8F47-8766C6C8FAD9}" srcId="{38E4E23D-9496-430D-A3E3-C3628EBE57F5}" destId="{93E63808-0B02-46F4-9464-4E1240A47D50}" srcOrd="2" destOrd="0" parTransId="{F0918F4F-86BF-4BA8-82F8-0F746AAE77DD}" sibTransId="{47491183-C6C0-4779-9CCF-2786E5D41192}"/>
    <dgm:cxn modelId="{E08D3EF4-C6CF-4B18-8DA0-E42D130269A0}" type="presOf" srcId="{5ECB7F69-AFF3-465D-97D4-425BD8F9AC37}" destId="{E037010A-F114-40EC-A0C4-A546E5FFADA7}" srcOrd="1" destOrd="0" presId="urn:microsoft.com/office/officeart/2005/8/layout/vProcess5"/>
    <dgm:cxn modelId="{83C2A4FF-D159-4C20-AF20-317534C4C7C3}" type="presParOf" srcId="{F7C145E3-1AAD-4C2E-8A43-5AC46888E248}" destId="{9EA8EB70-A52F-4EB8-950D-65EAF0A81107}" srcOrd="0" destOrd="0" presId="urn:microsoft.com/office/officeart/2005/8/layout/vProcess5"/>
    <dgm:cxn modelId="{606D9E55-5DF0-4451-9C62-C2B0A449DC60}" type="presParOf" srcId="{F7C145E3-1AAD-4C2E-8A43-5AC46888E248}" destId="{1FD328B9-3FD6-46A1-B656-86C1C42F4A2E}" srcOrd="1" destOrd="0" presId="urn:microsoft.com/office/officeart/2005/8/layout/vProcess5"/>
    <dgm:cxn modelId="{12CB59A6-33B1-476F-B426-0DB713FA37D1}" type="presParOf" srcId="{F7C145E3-1AAD-4C2E-8A43-5AC46888E248}" destId="{690FDB31-D159-4144-A408-4B2D8D5CB096}" srcOrd="2" destOrd="0" presId="urn:microsoft.com/office/officeart/2005/8/layout/vProcess5"/>
    <dgm:cxn modelId="{896A8E16-6B54-44E7-AF05-CDBFF9E48D16}" type="presParOf" srcId="{F7C145E3-1AAD-4C2E-8A43-5AC46888E248}" destId="{974CE1C9-8992-4F4A-8BF9-589787F45DFD}" srcOrd="3" destOrd="0" presId="urn:microsoft.com/office/officeart/2005/8/layout/vProcess5"/>
    <dgm:cxn modelId="{B1389894-9DE1-4917-8044-9688FEF80BBF}" type="presParOf" srcId="{F7C145E3-1AAD-4C2E-8A43-5AC46888E248}" destId="{E1134736-AC89-4955-A20A-C03EB6A5FAAA}" srcOrd="4" destOrd="0" presId="urn:microsoft.com/office/officeart/2005/8/layout/vProcess5"/>
    <dgm:cxn modelId="{310351D1-3075-4619-9F1E-B4E065B0957B}" type="presParOf" srcId="{F7C145E3-1AAD-4C2E-8A43-5AC46888E248}" destId="{3B511F53-AF37-4501-9280-1389E1F3E904}" srcOrd="5" destOrd="0" presId="urn:microsoft.com/office/officeart/2005/8/layout/vProcess5"/>
    <dgm:cxn modelId="{96CB886E-BC39-4439-9B12-E5C532C8BFB8}" type="presParOf" srcId="{F7C145E3-1AAD-4C2E-8A43-5AC46888E248}" destId="{470A822A-E6B2-4155-80BA-05891BF444F1}" srcOrd="6" destOrd="0" presId="urn:microsoft.com/office/officeart/2005/8/layout/vProcess5"/>
    <dgm:cxn modelId="{8C3BD893-427F-4AD8-8236-D759719DAA96}" type="presParOf" srcId="{F7C145E3-1AAD-4C2E-8A43-5AC46888E248}" destId="{A5A46532-80B2-446E-B6C6-0A5B6275BD45}" srcOrd="7" destOrd="0" presId="urn:microsoft.com/office/officeart/2005/8/layout/vProcess5"/>
    <dgm:cxn modelId="{93463ED0-88B7-4158-A1F4-BAF028630B7B}" type="presParOf" srcId="{F7C145E3-1AAD-4C2E-8A43-5AC46888E248}" destId="{E037010A-F114-40EC-A0C4-A546E5FFADA7}" srcOrd="8" destOrd="0" presId="urn:microsoft.com/office/officeart/2005/8/layout/vProcess5"/>
    <dgm:cxn modelId="{E06D1C29-973B-47E4-93D1-921B5D2CCC8E}" type="presParOf" srcId="{F7C145E3-1AAD-4C2E-8A43-5AC46888E248}" destId="{8B88BDB4-182D-4DC6-8A8A-9A9B0766075C}" srcOrd="9" destOrd="0" presId="urn:microsoft.com/office/officeart/2005/8/layout/vProcess5"/>
    <dgm:cxn modelId="{381B7CD5-2849-4CEC-A00B-21B3C47F44EE}" type="presParOf" srcId="{F7C145E3-1AAD-4C2E-8A43-5AC46888E248}" destId="{04EEFAD9-88FF-40E4-9AED-A7A48D463661}" srcOrd="10" destOrd="0" presId="urn:microsoft.com/office/officeart/2005/8/layout/vProcess5"/>
    <dgm:cxn modelId="{790C709F-703B-4475-B7CF-364F6533536C}" type="presParOf" srcId="{F7C145E3-1AAD-4C2E-8A43-5AC46888E248}" destId="{612B831F-7C89-41CC-9942-7D2A804C2139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02FEE7D-5570-4142-83D1-41229F8DA0FD}" type="doc">
      <dgm:prSet loTypeId="urn:microsoft.com/office/officeart/2005/8/layout/vList2" loCatId="list" qsTypeId="urn:microsoft.com/office/officeart/2005/8/quickstyle/simple5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0FA2906F-A27A-47B9-B2C5-E2759B419C5A}">
      <dgm:prSet/>
      <dgm:spPr/>
      <dgm:t>
        <a:bodyPr/>
        <a:lstStyle/>
        <a:p>
          <a:r>
            <a:rPr lang="en-GB" b="1" dirty="0">
              <a:latin typeface="Raleway" pitchFamily="2" charset="0"/>
            </a:rPr>
            <a:t>What are the implications of Veo 3?</a:t>
          </a:r>
          <a:endParaRPr lang="en-US" b="1" dirty="0">
            <a:latin typeface="Raleway" pitchFamily="2" charset="0"/>
          </a:endParaRPr>
        </a:p>
      </dgm:t>
    </dgm:pt>
    <dgm:pt modelId="{376A858F-2386-47F6-8A69-CC55BC744254}" type="parTrans" cxnId="{57C9044B-D6EB-4F8C-9276-45543FB10FE2}">
      <dgm:prSet/>
      <dgm:spPr/>
      <dgm:t>
        <a:bodyPr/>
        <a:lstStyle/>
        <a:p>
          <a:endParaRPr lang="en-US" b="1">
            <a:latin typeface="Raleway" pitchFamily="2" charset="0"/>
          </a:endParaRPr>
        </a:p>
      </dgm:t>
    </dgm:pt>
    <dgm:pt modelId="{28B1570A-3A2E-4EDF-94FD-DC2E8D2BAAA0}" type="sibTrans" cxnId="{57C9044B-D6EB-4F8C-9276-45543FB10FE2}">
      <dgm:prSet/>
      <dgm:spPr/>
      <dgm:t>
        <a:bodyPr/>
        <a:lstStyle/>
        <a:p>
          <a:endParaRPr lang="en-US" b="1">
            <a:latin typeface="Raleway" pitchFamily="2" charset="0"/>
          </a:endParaRPr>
        </a:p>
      </dgm:t>
    </dgm:pt>
    <dgm:pt modelId="{ED4C654F-D33E-42FA-BB02-E46DCD62CBA4}">
      <dgm:prSet/>
      <dgm:spPr/>
      <dgm:t>
        <a:bodyPr/>
        <a:lstStyle/>
        <a:p>
          <a:r>
            <a:rPr lang="en-GB" b="1">
              <a:latin typeface="Raleway" pitchFamily="2" charset="0"/>
            </a:rPr>
            <a:t>What could Veo 3 be used for?</a:t>
          </a:r>
          <a:endParaRPr lang="en-US" b="1">
            <a:latin typeface="Raleway" pitchFamily="2" charset="0"/>
          </a:endParaRPr>
        </a:p>
      </dgm:t>
    </dgm:pt>
    <dgm:pt modelId="{6144F211-A01E-49D9-B5E5-A72B42A988A6}" type="parTrans" cxnId="{0EC573EC-7961-4908-A248-2196A3274B73}">
      <dgm:prSet/>
      <dgm:spPr/>
      <dgm:t>
        <a:bodyPr/>
        <a:lstStyle/>
        <a:p>
          <a:endParaRPr lang="en-US" b="1">
            <a:latin typeface="Raleway" pitchFamily="2" charset="0"/>
          </a:endParaRPr>
        </a:p>
      </dgm:t>
    </dgm:pt>
    <dgm:pt modelId="{39FDFA26-8F2C-4253-A773-4BBA7B6EE34E}" type="sibTrans" cxnId="{0EC573EC-7961-4908-A248-2196A3274B73}">
      <dgm:prSet/>
      <dgm:spPr/>
      <dgm:t>
        <a:bodyPr/>
        <a:lstStyle/>
        <a:p>
          <a:endParaRPr lang="en-US" b="1">
            <a:latin typeface="Raleway" pitchFamily="2" charset="0"/>
          </a:endParaRPr>
        </a:p>
      </dgm:t>
    </dgm:pt>
    <dgm:pt modelId="{3C62AB85-A7FB-49D7-B439-D21BE472D209}">
      <dgm:prSet/>
      <dgm:spPr/>
      <dgm:t>
        <a:bodyPr/>
        <a:lstStyle/>
        <a:p>
          <a:r>
            <a:rPr lang="en-GB" b="1">
              <a:latin typeface="Raleway" pitchFamily="2" charset="0"/>
            </a:rPr>
            <a:t>Are there any ethical issues of Veo 3?</a:t>
          </a:r>
          <a:endParaRPr lang="en-US" b="1">
            <a:latin typeface="Raleway" pitchFamily="2" charset="0"/>
          </a:endParaRPr>
        </a:p>
      </dgm:t>
    </dgm:pt>
    <dgm:pt modelId="{245FFD9D-D063-4844-9D86-0B6DCC7517F7}" type="parTrans" cxnId="{4773E3AF-A9E2-4E67-9235-ACFD70C26C73}">
      <dgm:prSet/>
      <dgm:spPr/>
      <dgm:t>
        <a:bodyPr/>
        <a:lstStyle/>
        <a:p>
          <a:endParaRPr lang="en-US" b="1">
            <a:latin typeface="Raleway" pitchFamily="2" charset="0"/>
          </a:endParaRPr>
        </a:p>
      </dgm:t>
    </dgm:pt>
    <dgm:pt modelId="{F7DFAF43-1703-4E4F-8E9E-D853343ECFA7}" type="sibTrans" cxnId="{4773E3AF-A9E2-4E67-9235-ACFD70C26C73}">
      <dgm:prSet/>
      <dgm:spPr/>
      <dgm:t>
        <a:bodyPr/>
        <a:lstStyle/>
        <a:p>
          <a:endParaRPr lang="en-US" b="1">
            <a:latin typeface="Raleway" pitchFamily="2" charset="0"/>
          </a:endParaRPr>
        </a:p>
      </dgm:t>
    </dgm:pt>
    <dgm:pt modelId="{34B4AAB7-6DA1-4491-BCAC-48EAC938431D}" type="pres">
      <dgm:prSet presAssocID="{A02FEE7D-5570-4142-83D1-41229F8DA0FD}" presName="linear" presStyleCnt="0">
        <dgm:presLayoutVars>
          <dgm:animLvl val="lvl"/>
          <dgm:resizeHandles val="exact"/>
        </dgm:presLayoutVars>
      </dgm:prSet>
      <dgm:spPr/>
    </dgm:pt>
    <dgm:pt modelId="{D2546054-4A01-4E0D-965E-9965ABDBE618}" type="pres">
      <dgm:prSet presAssocID="{0FA2906F-A27A-47B9-B2C5-E2759B419C5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3261687-A4E6-4E01-865A-A6222BD17FAB}" type="pres">
      <dgm:prSet presAssocID="{28B1570A-3A2E-4EDF-94FD-DC2E8D2BAAA0}" presName="spacer" presStyleCnt="0"/>
      <dgm:spPr/>
    </dgm:pt>
    <dgm:pt modelId="{107C40D2-07D1-44E9-A334-7A535022588A}" type="pres">
      <dgm:prSet presAssocID="{ED4C654F-D33E-42FA-BB02-E46DCD62CBA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657C6B8-F526-41C1-B443-69FD03553B70}" type="pres">
      <dgm:prSet presAssocID="{39FDFA26-8F2C-4253-A773-4BBA7B6EE34E}" presName="spacer" presStyleCnt="0"/>
      <dgm:spPr/>
    </dgm:pt>
    <dgm:pt modelId="{3295AF87-10E7-45A8-B3DC-328341CD374F}" type="pres">
      <dgm:prSet presAssocID="{3C62AB85-A7FB-49D7-B439-D21BE472D20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AA5C166-F529-402E-ABEC-27226D9EF853}" type="presOf" srcId="{ED4C654F-D33E-42FA-BB02-E46DCD62CBA4}" destId="{107C40D2-07D1-44E9-A334-7A535022588A}" srcOrd="0" destOrd="0" presId="urn:microsoft.com/office/officeart/2005/8/layout/vList2"/>
    <dgm:cxn modelId="{57C9044B-D6EB-4F8C-9276-45543FB10FE2}" srcId="{A02FEE7D-5570-4142-83D1-41229F8DA0FD}" destId="{0FA2906F-A27A-47B9-B2C5-E2759B419C5A}" srcOrd="0" destOrd="0" parTransId="{376A858F-2386-47F6-8A69-CC55BC744254}" sibTransId="{28B1570A-3A2E-4EDF-94FD-DC2E8D2BAAA0}"/>
    <dgm:cxn modelId="{353D5550-28B0-4AA4-B7FA-88C8FFD04ACA}" type="presOf" srcId="{A02FEE7D-5570-4142-83D1-41229F8DA0FD}" destId="{34B4AAB7-6DA1-4491-BCAC-48EAC938431D}" srcOrd="0" destOrd="0" presId="urn:microsoft.com/office/officeart/2005/8/layout/vList2"/>
    <dgm:cxn modelId="{4773E3AF-A9E2-4E67-9235-ACFD70C26C73}" srcId="{A02FEE7D-5570-4142-83D1-41229F8DA0FD}" destId="{3C62AB85-A7FB-49D7-B439-D21BE472D209}" srcOrd="2" destOrd="0" parTransId="{245FFD9D-D063-4844-9D86-0B6DCC7517F7}" sibTransId="{F7DFAF43-1703-4E4F-8E9E-D853343ECFA7}"/>
    <dgm:cxn modelId="{5842A2E7-F9A1-43B3-A5C4-F3A6846A190A}" type="presOf" srcId="{3C62AB85-A7FB-49D7-B439-D21BE472D209}" destId="{3295AF87-10E7-45A8-B3DC-328341CD374F}" srcOrd="0" destOrd="0" presId="urn:microsoft.com/office/officeart/2005/8/layout/vList2"/>
    <dgm:cxn modelId="{223636E9-7741-49C1-90F5-8C7A519F98F2}" type="presOf" srcId="{0FA2906F-A27A-47B9-B2C5-E2759B419C5A}" destId="{D2546054-4A01-4E0D-965E-9965ABDBE618}" srcOrd="0" destOrd="0" presId="urn:microsoft.com/office/officeart/2005/8/layout/vList2"/>
    <dgm:cxn modelId="{0EC573EC-7961-4908-A248-2196A3274B73}" srcId="{A02FEE7D-5570-4142-83D1-41229F8DA0FD}" destId="{ED4C654F-D33E-42FA-BB02-E46DCD62CBA4}" srcOrd="1" destOrd="0" parTransId="{6144F211-A01E-49D9-B5E5-A72B42A988A6}" sibTransId="{39FDFA26-8F2C-4253-A773-4BBA7B6EE34E}"/>
    <dgm:cxn modelId="{BB27F7FE-2ED2-4B89-8A66-3983ECF5E6E4}" type="presParOf" srcId="{34B4AAB7-6DA1-4491-BCAC-48EAC938431D}" destId="{D2546054-4A01-4E0D-965E-9965ABDBE618}" srcOrd="0" destOrd="0" presId="urn:microsoft.com/office/officeart/2005/8/layout/vList2"/>
    <dgm:cxn modelId="{80FDD9ED-BD88-4466-A266-C78505AD9358}" type="presParOf" srcId="{34B4AAB7-6DA1-4491-BCAC-48EAC938431D}" destId="{D3261687-A4E6-4E01-865A-A6222BD17FAB}" srcOrd="1" destOrd="0" presId="urn:microsoft.com/office/officeart/2005/8/layout/vList2"/>
    <dgm:cxn modelId="{5BBBC1A1-1E68-430C-B023-C7EEEA7FA951}" type="presParOf" srcId="{34B4AAB7-6DA1-4491-BCAC-48EAC938431D}" destId="{107C40D2-07D1-44E9-A334-7A535022588A}" srcOrd="2" destOrd="0" presId="urn:microsoft.com/office/officeart/2005/8/layout/vList2"/>
    <dgm:cxn modelId="{7CB316FA-AD7A-4C96-88E0-553F80D57E53}" type="presParOf" srcId="{34B4AAB7-6DA1-4491-BCAC-48EAC938431D}" destId="{E657C6B8-F526-41C1-B443-69FD03553B70}" srcOrd="3" destOrd="0" presId="urn:microsoft.com/office/officeart/2005/8/layout/vList2"/>
    <dgm:cxn modelId="{94AB04AB-1C05-4DEA-9AEE-632929B10886}" type="presParOf" srcId="{34B4AAB7-6DA1-4491-BCAC-48EAC938431D}" destId="{3295AF87-10E7-45A8-B3DC-328341CD374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02FEE7D-5570-4142-83D1-41229F8DA0FD}" type="doc">
      <dgm:prSet loTypeId="urn:microsoft.com/office/officeart/2005/8/layout/vList2" loCatId="list" qsTypeId="urn:microsoft.com/office/officeart/2005/8/quickstyle/simple5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0FA2906F-A27A-47B9-B2C5-E2759B419C5A}">
      <dgm:prSet/>
      <dgm:spPr/>
      <dgm:t>
        <a:bodyPr/>
        <a:lstStyle/>
        <a:p>
          <a:r>
            <a:rPr lang="en-GB" b="1" dirty="0">
              <a:latin typeface="Raleway" pitchFamily="2" charset="0"/>
            </a:rPr>
            <a:t>What are the implications of ChatGPT?</a:t>
          </a:r>
          <a:endParaRPr lang="en-US" b="1" dirty="0">
            <a:latin typeface="Raleway" pitchFamily="2" charset="0"/>
          </a:endParaRPr>
        </a:p>
      </dgm:t>
    </dgm:pt>
    <dgm:pt modelId="{376A858F-2386-47F6-8A69-CC55BC744254}" type="parTrans" cxnId="{57C9044B-D6EB-4F8C-9276-45543FB10FE2}">
      <dgm:prSet/>
      <dgm:spPr/>
      <dgm:t>
        <a:bodyPr/>
        <a:lstStyle/>
        <a:p>
          <a:endParaRPr lang="en-US" b="1"/>
        </a:p>
      </dgm:t>
    </dgm:pt>
    <dgm:pt modelId="{28B1570A-3A2E-4EDF-94FD-DC2E8D2BAAA0}" type="sibTrans" cxnId="{57C9044B-D6EB-4F8C-9276-45543FB10FE2}">
      <dgm:prSet/>
      <dgm:spPr/>
      <dgm:t>
        <a:bodyPr/>
        <a:lstStyle/>
        <a:p>
          <a:endParaRPr lang="en-US" b="1"/>
        </a:p>
      </dgm:t>
    </dgm:pt>
    <dgm:pt modelId="{ED4C654F-D33E-42FA-BB02-E46DCD62CBA4}">
      <dgm:prSet/>
      <dgm:spPr/>
      <dgm:t>
        <a:bodyPr/>
        <a:lstStyle/>
        <a:p>
          <a:r>
            <a:rPr lang="en-GB" b="1" dirty="0">
              <a:latin typeface="Raleway" pitchFamily="2" charset="0"/>
            </a:rPr>
            <a:t>What could ChatGPT be used for?</a:t>
          </a:r>
          <a:endParaRPr lang="en-US" b="1" dirty="0">
            <a:latin typeface="Raleway" pitchFamily="2" charset="0"/>
          </a:endParaRPr>
        </a:p>
      </dgm:t>
    </dgm:pt>
    <dgm:pt modelId="{6144F211-A01E-49D9-B5E5-A72B42A988A6}" type="parTrans" cxnId="{0EC573EC-7961-4908-A248-2196A3274B73}">
      <dgm:prSet/>
      <dgm:spPr/>
      <dgm:t>
        <a:bodyPr/>
        <a:lstStyle/>
        <a:p>
          <a:endParaRPr lang="en-US" b="1"/>
        </a:p>
      </dgm:t>
    </dgm:pt>
    <dgm:pt modelId="{39FDFA26-8F2C-4253-A773-4BBA7B6EE34E}" type="sibTrans" cxnId="{0EC573EC-7961-4908-A248-2196A3274B73}">
      <dgm:prSet/>
      <dgm:spPr/>
      <dgm:t>
        <a:bodyPr/>
        <a:lstStyle/>
        <a:p>
          <a:endParaRPr lang="en-US" b="1"/>
        </a:p>
      </dgm:t>
    </dgm:pt>
    <dgm:pt modelId="{3C62AB85-A7FB-49D7-B439-D21BE472D209}">
      <dgm:prSet/>
      <dgm:spPr/>
      <dgm:t>
        <a:bodyPr/>
        <a:lstStyle/>
        <a:p>
          <a:r>
            <a:rPr lang="en-GB" b="1" dirty="0">
              <a:latin typeface="Raleway" pitchFamily="2" charset="0"/>
            </a:rPr>
            <a:t>Are there any ethical issues of ChatGPT?</a:t>
          </a:r>
          <a:endParaRPr lang="en-US" b="1" dirty="0">
            <a:latin typeface="Raleway" pitchFamily="2" charset="0"/>
          </a:endParaRPr>
        </a:p>
      </dgm:t>
    </dgm:pt>
    <dgm:pt modelId="{245FFD9D-D063-4844-9D86-0B6DCC7517F7}" type="parTrans" cxnId="{4773E3AF-A9E2-4E67-9235-ACFD70C26C73}">
      <dgm:prSet/>
      <dgm:spPr/>
      <dgm:t>
        <a:bodyPr/>
        <a:lstStyle/>
        <a:p>
          <a:endParaRPr lang="en-US" b="1"/>
        </a:p>
      </dgm:t>
    </dgm:pt>
    <dgm:pt modelId="{F7DFAF43-1703-4E4F-8E9E-D853343ECFA7}" type="sibTrans" cxnId="{4773E3AF-A9E2-4E67-9235-ACFD70C26C73}">
      <dgm:prSet/>
      <dgm:spPr/>
      <dgm:t>
        <a:bodyPr/>
        <a:lstStyle/>
        <a:p>
          <a:endParaRPr lang="en-US" b="1"/>
        </a:p>
      </dgm:t>
    </dgm:pt>
    <dgm:pt modelId="{34B4AAB7-6DA1-4491-BCAC-48EAC938431D}" type="pres">
      <dgm:prSet presAssocID="{A02FEE7D-5570-4142-83D1-41229F8DA0FD}" presName="linear" presStyleCnt="0">
        <dgm:presLayoutVars>
          <dgm:animLvl val="lvl"/>
          <dgm:resizeHandles val="exact"/>
        </dgm:presLayoutVars>
      </dgm:prSet>
      <dgm:spPr/>
    </dgm:pt>
    <dgm:pt modelId="{D2546054-4A01-4E0D-965E-9965ABDBE618}" type="pres">
      <dgm:prSet presAssocID="{0FA2906F-A27A-47B9-B2C5-E2759B419C5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3261687-A4E6-4E01-865A-A6222BD17FAB}" type="pres">
      <dgm:prSet presAssocID="{28B1570A-3A2E-4EDF-94FD-DC2E8D2BAAA0}" presName="spacer" presStyleCnt="0"/>
      <dgm:spPr/>
    </dgm:pt>
    <dgm:pt modelId="{107C40D2-07D1-44E9-A334-7A535022588A}" type="pres">
      <dgm:prSet presAssocID="{ED4C654F-D33E-42FA-BB02-E46DCD62CBA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657C6B8-F526-41C1-B443-69FD03553B70}" type="pres">
      <dgm:prSet presAssocID="{39FDFA26-8F2C-4253-A773-4BBA7B6EE34E}" presName="spacer" presStyleCnt="0"/>
      <dgm:spPr/>
    </dgm:pt>
    <dgm:pt modelId="{3295AF87-10E7-45A8-B3DC-328341CD374F}" type="pres">
      <dgm:prSet presAssocID="{3C62AB85-A7FB-49D7-B439-D21BE472D20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AA5C166-F529-402E-ABEC-27226D9EF853}" type="presOf" srcId="{ED4C654F-D33E-42FA-BB02-E46DCD62CBA4}" destId="{107C40D2-07D1-44E9-A334-7A535022588A}" srcOrd="0" destOrd="0" presId="urn:microsoft.com/office/officeart/2005/8/layout/vList2"/>
    <dgm:cxn modelId="{57C9044B-D6EB-4F8C-9276-45543FB10FE2}" srcId="{A02FEE7D-5570-4142-83D1-41229F8DA0FD}" destId="{0FA2906F-A27A-47B9-B2C5-E2759B419C5A}" srcOrd="0" destOrd="0" parTransId="{376A858F-2386-47F6-8A69-CC55BC744254}" sibTransId="{28B1570A-3A2E-4EDF-94FD-DC2E8D2BAAA0}"/>
    <dgm:cxn modelId="{353D5550-28B0-4AA4-B7FA-88C8FFD04ACA}" type="presOf" srcId="{A02FEE7D-5570-4142-83D1-41229F8DA0FD}" destId="{34B4AAB7-6DA1-4491-BCAC-48EAC938431D}" srcOrd="0" destOrd="0" presId="urn:microsoft.com/office/officeart/2005/8/layout/vList2"/>
    <dgm:cxn modelId="{4773E3AF-A9E2-4E67-9235-ACFD70C26C73}" srcId="{A02FEE7D-5570-4142-83D1-41229F8DA0FD}" destId="{3C62AB85-A7FB-49D7-B439-D21BE472D209}" srcOrd="2" destOrd="0" parTransId="{245FFD9D-D063-4844-9D86-0B6DCC7517F7}" sibTransId="{F7DFAF43-1703-4E4F-8E9E-D853343ECFA7}"/>
    <dgm:cxn modelId="{5842A2E7-F9A1-43B3-A5C4-F3A6846A190A}" type="presOf" srcId="{3C62AB85-A7FB-49D7-B439-D21BE472D209}" destId="{3295AF87-10E7-45A8-B3DC-328341CD374F}" srcOrd="0" destOrd="0" presId="urn:microsoft.com/office/officeart/2005/8/layout/vList2"/>
    <dgm:cxn modelId="{223636E9-7741-49C1-90F5-8C7A519F98F2}" type="presOf" srcId="{0FA2906F-A27A-47B9-B2C5-E2759B419C5A}" destId="{D2546054-4A01-4E0D-965E-9965ABDBE618}" srcOrd="0" destOrd="0" presId="urn:microsoft.com/office/officeart/2005/8/layout/vList2"/>
    <dgm:cxn modelId="{0EC573EC-7961-4908-A248-2196A3274B73}" srcId="{A02FEE7D-5570-4142-83D1-41229F8DA0FD}" destId="{ED4C654F-D33E-42FA-BB02-E46DCD62CBA4}" srcOrd="1" destOrd="0" parTransId="{6144F211-A01E-49D9-B5E5-A72B42A988A6}" sibTransId="{39FDFA26-8F2C-4253-A773-4BBA7B6EE34E}"/>
    <dgm:cxn modelId="{BB27F7FE-2ED2-4B89-8A66-3983ECF5E6E4}" type="presParOf" srcId="{34B4AAB7-6DA1-4491-BCAC-48EAC938431D}" destId="{D2546054-4A01-4E0D-965E-9965ABDBE618}" srcOrd="0" destOrd="0" presId="urn:microsoft.com/office/officeart/2005/8/layout/vList2"/>
    <dgm:cxn modelId="{80FDD9ED-BD88-4466-A266-C78505AD9358}" type="presParOf" srcId="{34B4AAB7-6DA1-4491-BCAC-48EAC938431D}" destId="{D3261687-A4E6-4E01-865A-A6222BD17FAB}" srcOrd="1" destOrd="0" presId="urn:microsoft.com/office/officeart/2005/8/layout/vList2"/>
    <dgm:cxn modelId="{5BBBC1A1-1E68-430C-B023-C7EEEA7FA951}" type="presParOf" srcId="{34B4AAB7-6DA1-4491-BCAC-48EAC938431D}" destId="{107C40D2-07D1-44E9-A334-7A535022588A}" srcOrd="2" destOrd="0" presId="urn:microsoft.com/office/officeart/2005/8/layout/vList2"/>
    <dgm:cxn modelId="{7CB316FA-AD7A-4C96-88E0-553F80D57E53}" type="presParOf" srcId="{34B4AAB7-6DA1-4491-BCAC-48EAC938431D}" destId="{E657C6B8-F526-41C1-B443-69FD03553B70}" srcOrd="3" destOrd="0" presId="urn:microsoft.com/office/officeart/2005/8/layout/vList2"/>
    <dgm:cxn modelId="{94AB04AB-1C05-4DEA-9AEE-632929B10886}" type="presParOf" srcId="{34B4AAB7-6DA1-4491-BCAC-48EAC938431D}" destId="{3295AF87-10E7-45A8-B3DC-328341CD374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4E8DCA8-708D-4CB7-9E2E-7158D79D417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3688ED84-328D-4E0D-8036-6DD5D7D6ED47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noProof="0" dirty="0">
              <a:solidFill>
                <a:schemeClr val="bg1"/>
              </a:solidFill>
              <a:latin typeface="Raleway" pitchFamily="2" charset="0"/>
              <a:cs typeface="Golos Text Medium" panose="020B0604020202020204" charset="0"/>
            </a:rPr>
            <a:t>Flexibility:</a:t>
          </a:r>
          <a:r>
            <a:rPr lang="en-GB" noProof="0" dirty="0">
              <a:solidFill>
                <a:schemeClr val="bg1"/>
              </a:solidFill>
              <a:latin typeface="Raleway" pitchFamily="2" charset="0"/>
              <a:cs typeface="Golos Text Medium" panose="020B0604020202020204" charset="0"/>
            </a:rPr>
            <a:t> Traditional programming requires reprogramming for new tasks, while AI models can learn and adapt.</a:t>
          </a:r>
        </a:p>
      </dgm:t>
    </dgm:pt>
    <dgm:pt modelId="{BC717251-249E-46FC-BC23-3C132A44BC03}" type="parTrans" cxnId="{89AA7229-499F-40ED-ACC7-EEFCCDB1C7C1}">
      <dgm:prSet/>
      <dgm:spPr/>
      <dgm:t>
        <a:bodyPr/>
        <a:lstStyle/>
        <a:p>
          <a:endParaRPr lang="en-US"/>
        </a:p>
      </dgm:t>
    </dgm:pt>
    <dgm:pt modelId="{75DA4DE9-0679-4414-A9C1-F0953AD09D0B}" type="sibTrans" cxnId="{89AA7229-499F-40ED-ACC7-EEFCCDB1C7C1}">
      <dgm:prSet/>
      <dgm:spPr/>
      <dgm:t>
        <a:bodyPr/>
        <a:lstStyle/>
        <a:p>
          <a:endParaRPr lang="en-US"/>
        </a:p>
      </dgm:t>
    </dgm:pt>
    <dgm:pt modelId="{F01124BF-D840-4F83-BE4F-97C50EA45881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noProof="0" dirty="0">
              <a:solidFill>
                <a:schemeClr val="bg1"/>
              </a:solidFill>
              <a:latin typeface="Raleway" pitchFamily="2" charset="0"/>
              <a:cs typeface="Golos Text Medium" panose="020B0604020202020204" charset="0"/>
            </a:rPr>
            <a:t>Data-Driven:</a:t>
          </a:r>
          <a:r>
            <a:rPr lang="en-GB" noProof="0" dirty="0">
              <a:solidFill>
                <a:schemeClr val="bg1"/>
              </a:solidFill>
              <a:latin typeface="Raleway" pitchFamily="2" charset="0"/>
              <a:cs typeface="Golos Text Medium" panose="020B0604020202020204" charset="0"/>
            </a:rPr>
            <a:t> AI relies on vast amounts of data, whereas traditional programming depends on predefined logic.</a:t>
          </a:r>
        </a:p>
      </dgm:t>
    </dgm:pt>
    <dgm:pt modelId="{72DBD2D2-E502-487A-9E9E-045FFCF0C520}" type="parTrans" cxnId="{A12F0F12-A42F-4203-9F4F-56EBA4C39446}">
      <dgm:prSet/>
      <dgm:spPr/>
      <dgm:t>
        <a:bodyPr/>
        <a:lstStyle/>
        <a:p>
          <a:endParaRPr lang="en-US"/>
        </a:p>
      </dgm:t>
    </dgm:pt>
    <dgm:pt modelId="{ABC2862F-A3C8-45D6-BC11-F4A10407A49E}" type="sibTrans" cxnId="{A12F0F12-A42F-4203-9F4F-56EBA4C39446}">
      <dgm:prSet/>
      <dgm:spPr/>
      <dgm:t>
        <a:bodyPr/>
        <a:lstStyle/>
        <a:p>
          <a:endParaRPr lang="en-US"/>
        </a:p>
      </dgm:t>
    </dgm:pt>
    <dgm:pt modelId="{AE8E599E-E309-491B-BF86-3B6096DBF799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noProof="0" dirty="0">
              <a:solidFill>
                <a:schemeClr val="bg1"/>
              </a:solidFill>
              <a:latin typeface="Raleway" pitchFamily="2" charset="0"/>
              <a:cs typeface="Golos Text Medium" panose="020B0604020202020204" charset="0"/>
            </a:rPr>
            <a:t>Complex Problem-Solving:</a:t>
          </a:r>
          <a:r>
            <a:rPr lang="en-GB" noProof="0" dirty="0">
              <a:solidFill>
                <a:schemeClr val="bg1"/>
              </a:solidFill>
              <a:latin typeface="Raleway" pitchFamily="2" charset="0"/>
              <a:cs typeface="Golos Text Medium" panose="020B0604020202020204" charset="0"/>
            </a:rPr>
            <a:t> AI can recognize patterns, make predictions, and generate insights that would be difficult to program manually.</a:t>
          </a:r>
        </a:p>
      </dgm:t>
    </dgm:pt>
    <dgm:pt modelId="{F0F360F0-AD98-4B85-A87F-8108C12C145F}" type="parTrans" cxnId="{37E04FB7-849C-43AF-8BD8-50CE24E6DF9D}">
      <dgm:prSet/>
      <dgm:spPr/>
      <dgm:t>
        <a:bodyPr/>
        <a:lstStyle/>
        <a:p>
          <a:endParaRPr lang="en-US"/>
        </a:p>
      </dgm:t>
    </dgm:pt>
    <dgm:pt modelId="{472BEC44-0F80-428C-86CD-C5B1F4F7B605}" type="sibTrans" cxnId="{37E04FB7-849C-43AF-8BD8-50CE24E6DF9D}">
      <dgm:prSet/>
      <dgm:spPr/>
      <dgm:t>
        <a:bodyPr/>
        <a:lstStyle/>
        <a:p>
          <a:endParaRPr lang="en-US"/>
        </a:p>
      </dgm:t>
    </dgm:pt>
    <dgm:pt modelId="{625C3044-A7BC-4426-A75D-C7AEE13A170E}" type="pres">
      <dgm:prSet presAssocID="{D4E8DCA8-708D-4CB7-9E2E-7158D79D4176}" presName="root" presStyleCnt="0">
        <dgm:presLayoutVars>
          <dgm:dir/>
          <dgm:resizeHandles val="exact"/>
        </dgm:presLayoutVars>
      </dgm:prSet>
      <dgm:spPr/>
    </dgm:pt>
    <dgm:pt modelId="{F7B6BD4E-C0CC-4116-A4BB-329A5996884C}" type="pres">
      <dgm:prSet presAssocID="{3688ED84-328D-4E0D-8036-6DD5D7D6ED47}" presName="compNode" presStyleCnt="0"/>
      <dgm:spPr/>
    </dgm:pt>
    <dgm:pt modelId="{25E386FB-8A34-48D7-8642-3FA79C8A2951}" type="pres">
      <dgm:prSet presAssocID="{3688ED84-328D-4E0D-8036-6DD5D7D6ED47}" presName="bgRect" presStyleLbl="bgShp" presStyleIdx="0" presStyleCnt="3"/>
      <dgm:spPr/>
    </dgm:pt>
    <dgm:pt modelId="{3CD5FF4F-986E-4756-A587-7050800DDC34}" type="pres">
      <dgm:prSet presAssocID="{3688ED84-328D-4E0D-8036-6DD5D7D6ED47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obot"/>
        </a:ext>
      </dgm:extLst>
    </dgm:pt>
    <dgm:pt modelId="{4F9BAB13-FFCA-4FA0-9F5C-6EA5369F0F52}" type="pres">
      <dgm:prSet presAssocID="{3688ED84-328D-4E0D-8036-6DD5D7D6ED47}" presName="spaceRect" presStyleCnt="0"/>
      <dgm:spPr/>
    </dgm:pt>
    <dgm:pt modelId="{B782DAB2-02E6-4666-96CE-EF5938F6B672}" type="pres">
      <dgm:prSet presAssocID="{3688ED84-328D-4E0D-8036-6DD5D7D6ED47}" presName="parTx" presStyleLbl="revTx" presStyleIdx="0" presStyleCnt="3">
        <dgm:presLayoutVars>
          <dgm:chMax val="0"/>
          <dgm:chPref val="0"/>
        </dgm:presLayoutVars>
      </dgm:prSet>
      <dgm:spPr/>
    </dgm:pt>
    <dgm:pt modelId="{830526B8-A362-420A-B2F7-29826883E0F0}" type="pres">
      <dgm:prSet presAssocID="{75DA4DE9-0679-4414-A9C1-F0953AD09D0B}" presName="sibTrans" presStyleCnt="0"/>
      <dgm:spPr/>
    </dgm:pt>
    <dgm:pt modelId="{B2373A5A-7195-4276-A9C3-A9F051D5BE77}" type="pres">
      <dgm:prSet presAssocID="{F01124BF-D840-4F83-BE4F-97C50EA45881}" presName="compNode" presStyleCnt="0"/>
      <dgm:spPr/>
    </dgm:pt>
    <dgm:pt modelId="{C7715914-4B3A-4C0F-8160-C6725D206626}" type="pres">
      <dgm:prSet presAssocID="{F01124BF-D840-4F83-BE4F-97C50EA45881}" presName="bgRect" presStyleLbl="bgShp" presStyleIdx="1" presStyleCnt="3"/>
      <dgm:spPr/>
    </dgm:pt>
    <dgm:pt modelId="{8A253642-7251-4E32-B3FC-6973BCD5AD4E}" type="pres">
      <dgm:prSet presAssocID="{F01124BF-D840-4F83-BE4F-97C50EA45881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7419D835-3641-4692-B506-F96B75C3A353}" type="pres">
      <dgm:prSet presAssocID="{F01124BF-D840-4F83-BE4F-97C50EA45881}" presName="spaceRect" presStyleCnt="0"/>
      <dgm:spPr/>
    </dgm:pt>
    <dgm:pt modelId="{EDE0DF88-B6FE-4F40-8F5E-BED5E02F2A3D}" type="pres">
      <dgm:prSet presAssocID="{F01124BF-D840-4F83-BE4F-97C50EA45881}" presName="parTx" presStyleLbl="revTx" presStyleIdx="1" presStyleCnt="3">
        <dgm:presLayoutVars>
          <dgm:chMax val="0"/>
          <dgm:chPref val="0"/>
        </dgm:presLayoutVars>
      </dgm:prSet>
      <dgm:spPr/>
    </dgm:pt>
    <dgm:pt modelId="{1906B880-0BA7-483E-B19F-E481EDE8FAAC}" type="pres">
      <dgm:prSet presAssocID="{ABC2862F-A3C8-45D6-BC11-F4A10407A49E}" presName="sibTrans" presStyleCnt="0"/>
      <dgm:spPr/>
    </dgm:pt>
    <dgm:pt modelId="{62468902-2BBD-418D-905A-B00E25ACA069}" type="pres">
      <dgm:prSet presAssocID="{AE8E599E-E309-491B-BF86-3B6096DBF799}" presName="compNode" presStyleCnt="0"/>
      <dgm:spPr/>
    </dgm:pt>
    <dgm:pt modelId="{AC43EA10-0666-4808-9CA9-D0070DB9F484}" type="pres">
      <dgm:prSet presAssocID="{AE8E599E-E309-491B-BF86-3B6096DBF799}" presName="bgRect" presStyleLbl="bgShp" presStyleIdx="2" presStyleCnt="3"/>
      <dgm:spPr/>
    </dgm:pt>
    <dgm:pt modelId="{635AD848-A4EB-4D4C-A8CB-D941854D7997}" type="pres">
      <dgm:prSet presAssocID="{AE8E599E-E309-491B-BF86-3B6096DBF799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rson with Idea"/>
        </a:ext>
      </dgm:extLst>
    </dgm:pt>
    <dgm:pt modelId="{56882C7E-B669-4958-913F-677101DE529B}" type="pres">
      <dgm:prSet presAssocID="{AE8E599E-E309-491B-BF86-3B6096DBF799}" presName="spaceRect" presStyleCnt="0"/>
      <dgm:spPr/>
    </dgm:pt>
    <dgm:pt modelId="{CE581B80-322A-41B5-96CD-196745B07316}" type="pres">
      <dgm:prSet presAssocID="{AE8E599E-E309-491B-BF86-3B6096DBF79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A12F0F12-A42F-4203-9F4F-56EBA4C39446}" srcId="{D4E8DCA8-708D-4CB7-9E2E-7158D79D4176}" destId="{F01124BF-D840-4F83-BE4F-97C50EA45881}" srcOrd="1" destOrd="0" parTransId="{72DBD2D2-E502-487A-9E9E-045FFCF0C520}" sibTransId="{ABC2862F-A3C8-45D6-BC11-F4A10407A49E}"/>
    <dgm:cxn modelId="{D903C919-CBAF-4846-BC15-1EC6D6563394}" type="presOf" srcId="{D4E8DCA8-708D-4CB7-9E2E-7158D79D4176}" destId="{625C3044-A7BC-4426-A75D-C7AEE13A170E}" srcOrd="0" destOrd="0" presId="urn:microsoft.com/office/officeart/2018/2/layout/IconVerticalSolidList"/>
    <dgm:cxn modelId="{89AA7229-499F-40ED-ACC7-EEFCCDB1C7C1}" srcId="{D4E8DCA8-708D-4CB7-9E2E-7158D79D4176}" destId="{3688ED84-328D-4E0D-8036-6DD5D7D6ED47}" srcOrd="0" destOrd="0" parTransId="{BC717251-249E-46FC-BC23-3C132A44BC03}" sibTransId="{75DA4DE9-0679-4414-A9C1-F0953AD09D0B}"/>
    <dgm:cxn modelId="{B87AB945-320E-47EF-9730-8A0E5CDCC8CE}" type="presOf" srcId="{3688ED84-328D-4E0D-8036-6DD5D7D6ED47}" destId="{B782DAB2-02E6-4666-96CE-EF5938F6B672}" srcOrd="0" destOrd="0" presId="urn:microsoft.com/office/officeart/2018/2/layout/IconVerticalSolidList"/>
    <dgm:cxn modelId="{3B2A1152-D738-4B7F-B053-2CA5E29768AD}" type="presOf" srcId="{AE8E599E-E309-491B-BF86-3B6096DBF799}" destId="{CE581B80-322A-41B5-96CD-196745B07316}" srcOrd="0" destOrd="0" presId="urn:microsoft.com/office/officeart/2018/2/layout/IconVerticalSolidList"/>
    <dgm:cxn modelId="{5FCB509D-4ED9-4856-A1BB-73A4D025356E}" type="presOf" srcId="{F01124BF-D840-4F83-BE4F-97C50EA45881}" destId="{EDE0DF88-B6FE-4F40-8F5E-BED5E02F2A3D}" srcOrd="0" destOrd="0" presId="urn:microsoft.com/office/officeart/2018/2/layout/IconVerticalSolidList"/>
    <dgm:cxn modelId="{37E04FB7-849C-43AF-8BD8-50CE24E6DF9D}" srcId="{D4E8DCA8-708D-4CB7-9E2E-7158D79D4176}" destId="{AE8E599E-E309-491B-BF86-3B6096DBF799}" srcOrd="2" destOrd="0" parTransId="{F0F360F0-AD98-4B85-A87F-8108C12C145F}" sibTransId="{472BEC44-0F80-428C-86CD-C5B1F4F7B605}"/>
    <dgm:cxn modelId="{2752C4E3-E1F2-458D-B5C4-7DB3CD283589}" type="presParOf" srcId="{625C3044-A7BC-4426-A75D-C7AEE13A170E}" destId="{F7B6BD4E-C0CC-4116-A4BB-329A5996884C}" srcOrd="0" destOrd="0" presId="urn:microsoft.com/office/officeart/2018/2/layout/IconVerticalSolidList"/>
    <dgm:cxn modelId="{8EA35C51-92B9-4149-BC13-911846CFA2B7}" type="presParOf" srcId="{F7B6BD4E-C0CC-4116-A4BB-329A5996884C}" destId="{25E386FB-8A34-48D7-8642-3FA79C8A2951}" srcOrd="0" destOrd="0" presId="urn:microsoft.com/office/officeart/2018/2/layout/IconVerticalSolidList"/>
    <dgm:cxn modelId="{6FE9E1D2-1246-40C3-B1DC-D7E6F3E552EC}" type="presParOf" srcId="{F7B6BD4E-C0CC-4116-A4BB-329A5996884C}" destId="{3CD5FF4F-986E-4756-A587-7050800DDC34}" srcOrd="1" destOrd="0" presId="urn:microsoft.com/office/officeart/2018/2/layout/IconVerticalSolidList"/>
    <dgm:cxn modelId="{AC6AA905-49B4-4BAD-8B4B-5E88676E6133}" type="presParOf" srcId="{F7B6BD4E-C0CC-4116-A4BB-329A5996884C}" destId="{4F9BAB13-FFCA-4FA0-9F5C-6EA5369F0F52}" srcOrd="2" destOrd="0" presId="urn:microsoft.com/office/officeart/2018/2/layout/IconVerticalSolidList"/>
    <dgm:cxn modelId="{AE9D76D9-C523-43F9-B231-6FC0462B60F7}" type="presParOf" srcId="{F7B6BD4E-C0CC-4116-A4BB-329A5996884C}" destId="{B782DAB2-02E6-4666-96CE-EF5938F6B672}" srcOrd="3" destOrd="0" presId="urn:microsoft.com/office/officeart/2018/2/layout/IconVerticalSolidList"/>
    <dgm:cxn modelId="{5944748C-F9DA-4279-9B8A-ABC19334B200}" type="presParOf" srcId="{625C3044-A7BC-4426-A75D-C7AEE13A170E}" destId="{830526B8-A362-420A-B2F7-29826883E0F0}" srcOrd="1" destOrd="0" presId="urn:microsoft.com/office/officeart/2018/2/layout/IconVerticalSolidList"/>
    <dgm:cxn modelId="{B1E9DB49-2E5E-4C58-93C5-2C1996506AD9}" type="presParOf" srcId="{625C3044-A7BC-4426-A75D-C7AEE13A170E}" destId="{B2373A5A-7195-4276-A9C3-A9F051D5BE77}" srcOrd="2" destOrd="0" presId="urn:microsoft.com/office/officeart/2018/2/layout/IconVerticalSolidList"/>
    <dgm:cxn modelId="{D4FD6FB8-73C6-4296-9A3C-03B9953FBDD5}" type="presParOf" srcId="{B2373A5A-7195-4276-A9C3-A9F051D5BE77}" destId="{C7715914-4B3A-4C0F-8160-C6725D206626}" srcOrd="0" destOrd="0" presId="urn:microsoft.com/office/officeart/2018/2/layout/IconVerticalSolidList"/>
    <dgm:cxn modelId="{991830E6-6433-4660-A240-4590B96276A8}" type="presParOf" srcId="{B2373A5A-7195-4276-A9C3-A9F051D5BE77}" destId="{8A253642-7251-4E32-B3FC-6973BCD5AD4E}" srcOrd="1" destOrd="0" presId="urn:microsoft.com/office/officeart/2018/2/layout/IconVerticalSolidList"/>
    <dgm:cxn modelId="{9EB06B4F-D6BB-45E8-88B9-76B7DBDDF823}" type="presParOf" srcId="{B2373A5A-7195-4276-A9C3-A9F051D5BE77}" destId="{7419D835-3641-4692-B506-F96B75C3A353}" srcOrd="2" destOrd="0" presId="urn:microsoft.com/office/officeart/2018/2/layout/IconVerticalSolidList"/>
    <dgm:cxn modelId="{798E5907-3C3A-4FF1-B19D-D8C82EA7A696}" type="presParOf" srcId="{B2373A5A-7195-4276-A9C3-A9F051D5BE77}" destId="{EDE0DF88-B6FE-4F40-8F5E-BED5E02F2A3D}" srcOrd="3" destOrd="0" presId="urn:microsoft.com/office/officeart/2018/2/layout/IconVerticalSolidList"/>
    <dgm:cxn modelId="{779631C9-9751-41FB-BBA2-043B58587811}" type="presParOf" srcId="{625C3044-A7BC-4426-A75D-C7AEE13A170E}" destId="{1906B880-0BA7-483E-B19F-E481EDE8FAAC}" srcOrd="3" destOrd="0" presId="urn:microsoft.com/office/officeart/2018/2/layout/IconVerticalSolidList"/>
    <dgm:cxn modelId="{C0E3691D-C4CC-4531-A45C-236F00D08FF8}" type="presParOf" srcId="{625C3044-A7BC-4426-A75D-C7AEE13A170E}" destId="{62468902-2BBD-418D-905A-B00E25ACA069}" srcOrd="4" destOrd="0" presId="urn:microsoft.com/office/officeart/2018/2/layout/IconVerticalSolidList"/>
    <dgm:cxn modelId="{CEC18474-43B0-4303-B150-775D39F0C851}" type="presParOf" srcId="{62468902-2BBD-418D-905A-B00E25ACA069}" destId="{AC43EA10-0666-4808-9CA9-D0070DB9F484}" srcOrd="0" destOrd="0" presId="urn:microsoft.com/office/officeart/2018/2/layout/IconVerticalSolidList"/>
    <dgm:cxn modelId="{C0A08076-A8F3-43C4-BC1B-1C6BEAFFFA07}" type="presParOf" srcId="{62468902-2BBD-418D-905A-B00E25ACA069}" destId="{635AD848-A4EB-4D4C-A8CB-D941854D7997}" srcOrd="1" destOrd="0" presId="urn:microsoft.com/office/officeart/2018/2/layout/IconVerticalSolidList"/>
    <dgm:cxn modelId="{393F2E3C-0FCB-41A6-9289-D9D01335CFC5}" type="presParOf" srcId="{62468902-2BBD-418D-905A-B00E25ACA069}" destId="{56882C7E-B669-4958-913F-677101DE529B}" srcOrd="2" destOrd="0" presId="urn:microsoft.com/office/officeart/2018/2/layout/IconVerticalSolidList"/>
    <dgm:cxn modelId="{224AA73F-F362-49CA-A528-5477E5067C34}" type="presParOf" srcId="{62468902-2BBD-418D-905A-B00E25ACA069}" destId="{CE581B80-322A-41B5-96CD-196745B0731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8FD02FC-259F-4D19-88AB-701E2F020D76}" type="doc">
      <dgm:prSet loTypeId="urn:microsoft.com/office/officeart/2005/8/layout/vList5" loCatId="list" qsTypeId="urn:microsoft.com/office/officeart/2005/8/quickstyle/simple2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C889F110-E83D-4E0C-B2FC-50A4D67E025A}">
      <dgm:prSet/>
      <dgm:spPr/>
      <dgm:t>
        <a:bodyPr/>
        <a:lstStyle/>
        <a:p>
          <a:r>
            <a:rPr lang="en-US" b="0" i="0">
              <a:latin typeface="Raleway" pitchFamily="2" charset="0"/>
            </a:rPr>
            <a:t>Facial Recognition Errors</a:t>
          </a:r>
          <a:endParaRPr lang="en-US">
            <a:latin typeface="Raleway" pitchFamily="2" charset="0"/>
          </a:endParaRPr>
        </a:p>
      </dgm:t>
    </dgm:pt>
    <dgm:pt modelId="{0A85A556-7066-4565-84DE-5B0815F44C69}" type="parTrans" cxnId="{EAD10A57-349C-4654-BEEC-46423C224CBC}">
      <dgm:prSet/>
      <dgm:spPr/>
      <dgm:t>
        <a:bodyPr/>
        <a:lstStyle/>
        <a:p>
          <a:endParaRPr lang="en-US">
            <a:latin typeface="Raleway" pitchFamily="2" charset="0"/>
          </a:endParaRPr>
        </a:p>
      </dgm:t>
    </dgm:pt>
    <dgm:pt modelId="{371063CC-4989-4E2C-B967-E79C893D2D13}" type="sibTrans" cxnId="{EAD10A57-349C-4654-BEEC-46423C224CBC}">
      <dgm:prSet/>
      <dgm:spPr/>
      <dgm:t>
        <a:bodyPr/>
        <a:lstStyle/>
        <a:p>
          <a:endParaRPr lang="en-US">
            <a:latin typeface="Raleway" pitchFamily="2" charset="0"/>
          </a:endParaRPr>
        </a:p>
      </dgm:t>
    </dgm:pt>
    <dgm:pt modelId="{BF416A34-D3A3-4BC1-9E5B-71D82EDA08D3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latin typeface="Raleway" pitchFamily="2" charset="0"/>
            </a:rPr>
            <a:t>Some facial recognition systems have higher error rates for people with darker skin tones.</a:t>
          </a:r>
          <a:endParaRPr lang="en-US" dirty="0">
            <a:solidFill>
              <a:schemeClr val="bg1"/>
            </a:solidFill>
            <a:latin typeface="Raleway" pitchFamily="2" charset="0"/>
          </a:endParaRPr>
        </a:p>
      </dgm:t>
    </dgm:pt>
    <dgm:pt modelId="{2294E156-6558-497C-81A3-F88BFA5DCD22}" type="parTrans" cxnId="{7A64B482-E29E-420B-AC55-1E8829002917}">
      <dgm:prSet/>
      <dgm:spPr/>
      <dgm:t>
        <a:bodyPr/>
        <a:lstStyle/>
        <a:p>
          <a:endParaRPr lang="en-US">
            <a:latin typeface="Raleway" pitchFamily="2" charset="0"/>
          </a:endParaRPr>
        </a:p>
      </dgm:t>
    </dgm:pt>
    <dgm:pt modelId="{9F03A135-3D8A-49FC-A48B-C5F19CFBF7F6}" type="sibTrans" cxnId="{7A64B482-E29E-420B-AC55-1E8829002917}">
      <dgm:prSet/>
      <dgm:spPr/>
      <dgm:t>
        <a:bodyPr/>
        <a:lstStyle/>
        <a:p>
          <a:endParaRPr lang="en-US">
            <a:latin typeface="Raleway" pitchFamily="2" charset="0"/>
          </a:endParaRPr>
        </a:p>
      </dgm:t>
    </dgm:pt>
    <dgm:pt modelId="{4083FF15-7AC4-471D-B090-20A23880BC70}">
      <dgm:prSet/>
      <dgm:spPr/>
      <dgm:t>
        <a:bodyPr/>
        <a:lstStyle/>
        <a:p>
          <a:r>
            <a:rPr lang="en-US" b="0" i="0" dirty="0">
              <a:latin typeface="Raleway" pitchFamily="2" charset="0"/>
            </a:rPr>
            <a:t>Hiring Algorithms</a:t>
          </a:r>
          <a:endParaRPr lang="en-US" dirty="0">
            <a:latin typeface="Raleway" pitchFamily="2" charset="0"/>
          </a:endParaRPr>
        </a:p>
      </dgm:t>
    </dgm:pt>
    <dgm:pt modelId="{E1DE0BE8-9425-4CCF-994B-EBFF1EEBB1FF}" type="parTrans" cxnId="{110E0C29-69C9-4D03-B7A2-7F2C5A82AD09}">
      <dgm:prSet/>
      <dgm:spPr/>
      <dgm:t>
        <a:bodyPr/>
        <a:lstStyle/>
        <a:p>
          <a:endParaRPr lang="en-US">
            <a:latin typeface="Raleway" pitchFamily="2" charset="0"/>
          </a:endParaRPr>
        </a:p>
      </dgm:t>
    </dgm:pt>
    <dgm:pt modelId="{6E467512-F340-4292-93E2-369440FBACD6}" type="sibTrans" cxnId="{110E0C29-69C9-4D03-B7A2-7F2C5A82AD09}">
      <dgm:prSet/>
      <dgm:spPr/>
      <dgm:t>
        <a:bodyPr/>
        <a:lstStyle/>
        <a:p>
          <a:endParaRPr lang="en-US">
            <a:latin typeface="Raleway" pitchFamily="2" charset="0"/>
          </a:endParaRPr>
        </a:p>
      </dgm:t>
    </dgm:pt>
    <dgm:pt modelId="{CBBD3F2A-5298-44DE-8C84-91FD9173BF0F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latin typeface="Raleway" pitchFamily="2" charset="0"/>
            </a:rPr>
            <a:t>AI tools used for screening job applicants have favored male candidates over female candidates.</a:t>
          </a:r>
          <a:endParaRPr lang="en-US" dirty="0">
            <a:solidFill>
              <a:schemeClr val="bg1"/>
            </a:solidFill>
            <a:latin typeface="Raleway" pitchFamily="2" charset="0"/>
          </a:endParaRPr>
        </a:p>
      </dgm:t>
    </dgm:pt>
    <dgm:pt modelId="{AED1583A-0F38-471C-A878-302D8B0EC381}" type="parTrans" cxnId="{CC071E5D-F155-4C59-9E7C-162005581B5A}">
      <dgm:prSet/>
      <dgm:spPr/>
      <dgm:t>
        <a:bodyPr/>
        <a:lstStyle/>
        <a:p>
          <a:endParaRPr lang="en-US">
            <a:latin typeface="Raleway" pitchFamily="2" charset="0"/>
          </a:endParaRPr>
        </a:p>
      </dgm:t>
    </dgm:pt>
    <dgm:pt modelId="{C8F6A03A-0474-4E1E-9B77-C4BC2C691CC1}" type="sibTrans" cxnId="{CC071E5D-F155-4C59-9E7C-162005581B5A}">
      <dgm:prSet/>
      <dgm:spPr/>
      <dgm:t>
        <a:bodyPr/>
        <a:lstStyle/>
        <a:p>
          <a:endParaRPr lang="en-US">
            <a:latin typeface="Raleway" pitchFamily="2" charset="0"/>
          </a:endParaRPr>
        </a:p>
      </dgm:t>
    </dgm:pt>
    <dgm:pt modelId="{88C2B4FD-E57F-4C66-9207-57C0A365A442}">
      <dgm:prSet/>
      <dgm:spPr/>
      <dgm:t>
        <a:bodyPr/>
        <a:lstStyle/>
        <a:p>
          <a:r>
            <a:rPr lang="en-US" b="0" i="0">
              <a:latin typeface="Raleway" pitchFamily="2" charset="0"/>
            </a:rPr>
            <a:t>Loan Approval Systems</a:t>
          </a:r>
          <a:endParaRPr lang="en-US">
            <a:latin typeface="Raleway" pitchFamily="2" charset="0"/>
          </a:endParaRPr>
        </a:p>
      </dgm:t>
    </dgm:pt>
    <dgm:pt modelId="{D26026F8-D814-49F4-A316-E21D8A5203D8}" type="parTrans" cxnId="{489C6321-4DEE-437E-8765-7BCE4C8E724D}">
      <dgm:prSet/>
      <dgm:spPr/>
      <dgm:t>
        <a:bodyPr/>
        <a:lstStyle/>
        <a:p>
          <a:endParaRPr lang="en-US">
            <a:latin typeface="Raleway" pitchFamily="2" charset="0"/>
          </a:endParaRPr>
        </a:p>
      </dgm:t>
    </dgm:pt>
    <dgm:pt modelId="{C7170AFF-08FE-4FC3-89DE-46B4EB73A081}" type="sibTrans" cxnId="{489C6321-4DEE-437E-8765-7BCE4C8E724D}">
      <dgm:prSet/>
      <dgm:spPr/>
      <dgm:t>
        <a:bodyPr/>
        <a:lstStyle/>
        <a:p>
          <a:endParaRPr lang="en-US">
            <a:latin typeface="Raleway" pitchFamily="2" charset="0"/>
          </a:endParaRPr>
        </a:p>
      </dgm:t>
    </dgm:pt>
    <dgm:pt modelId="{87A49D21-1C00-498B-9867-A780811776CD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latin typeface="Raleway" pitchFamily="2" charset="0"/>
            </a:rPr>
            <a:t>Some AI systems deny loans disproportionately to minority groups, even with similar financial profiles.</a:t>
          </a:r>
          <a:endParaRPr lang="en-US" dirty="0">
            <a:solidFill>
              <a:schemeClr val="bg1"/>
            </a:solidFill>
            <a:latin typeface="Raleway" pitchFamily="2" charset="0"/>
          </a:endParaRPr>
        </a:p>
      </dgm:t>
    </dgm:pt>
    <dgm:pt modelId="{5BC9BEB9-F041-4390-ADFF-D006ED4698ED}" type="parTrans" cxnId="{EF2CBDFE-5F2B-4983-AA87-1FF1AA695A0A}">
      <dgm:prSet/>
      <dgm:spPr/>
      <dgm:t>
        <a:bodyPr/>
        <a:lstStyle/>
        <a:p>
          <a:endParaRPr lang="en-US">
            <a:latin typeface="Raleway" pitchFamily="2" charset="0"/>
          </a:endParaRPr>
        </a:p>
      </dgm:t>
    </dgm:pt>
    <dgm:pt modelId="{70ADB33B-C15F-42F8-89D2-6079838D7AE4}" type="sibTrans" cxnId="{EF2CBDFE-5F2B-4983-AA87-1FF1AA695A0A}">
      <dgm:prSet/>
      <dgm:spPr/>
      <dgm:t>
        <a:bodyPr/>
        <a:lstStyle/>
        <a:p>
          <a:endParaRPr lang="en-US">
            <a:latin typeface="Raleway" pitchFamily="2" charset="0"/>
          </a:endParaRPr>
        </a:p>
      </dgm:t>
    </dgm:pt>
    <dgm:pt modelId="{9D2417E8-1CF9-486B-9847-9988C5014A0C}">
      <dgm:prSet/>
      <dgm:spPr/>
      <dgm:t>
        <a:bodyPr/>
        <a:lstStyle/>
        <a:p>
          <a:r>
            <a:rPr lang="en-US" b="0" i="0">
              <a:latin typeface="Raleway" pitchFamily="2" charset="0"/>
            </a:rPr>
            <a:t>Predictive Policing</a:t>
          </a:r>
          <a:endParaRPr lang="en-US">
            <a:latin typeface="Raleway" pitchFamily="2" charset="0"/>
          </a:endParaRPr>
        </a:p>
      </dgm:t>
    </dgm:pt>
    <dgm:pt modelId="{FC8E50E8-1033-405E-9BF7-0D186748DC3E}" type="parTrans" cxnId="{380764BF-4E80-4D82-B79D-BB736BE3002B}">
      <dgm:prSet/>
      <dgm:spPr/>
      <dgm:t>
        <a:bodyPr/>
        <a:lstStyle/>
        <a:p>
          <a:endParaRPr lang="en-US">
            <a:latin typeface="Raleway" pitchFamily="2" charset="0"/>
          </a:endParaRPr>
        </a:p>
      </dgm:t>
    </dgm:pt>
    <dgm:pt modelId="{459192B7-A097-4DD3-B472-0567EE5A929E}" type="sibTrans" cxnId="{380764BF-4E80-4D82-B79D-BB736BE3002B}">
      <dgm:prSet/>
      <dgm:spPr/>
      <dgm:t>
        <a:bodyPr/>
        <a:lstStyle/>
        <a:p>
          <a:endParaRPr lang="en-US">
            <a:latin typeface="Raleway" pitchFamily="2" charset="0"/>
          </a:endParaRPr>
        </a:p>
      </dgm:t>
    </dgm:pt>
    <dgm:pt modelId="{DAEAC94C-F6A9-4859-8264-4B40714F3266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latin typeface="Raleway" pitchFamily="2" charset="0"/>
            </a:rPr>
            <a:t>AI tools predicting crime hotspots have targeted minority neighborhoods unfairly.</a:t>
          </a:r>
          <a:endParaRPr lang="en-US" dirty="0">
            <a:solidFill>
              <a:schemeClr val="bg1"/>
            </a:solidFill>
            <a:latin typeface="Raleway" pitchFamily="2" charset="0"/>
          </a:endParaRPr>
        </a:p>
      </dgm:t>
    </dgm:pt>
    <dgm:pt modelId="{6D979018-39DB-49A9-80A8-BDB5F59E7EBE}" type="parTrans" cxnId="{6A5AA686-B8ED-4D9E-BF06-68F42C5E696C}">
      <dgm:prSet/>
      <dgm:spPr/>
      <dgm:t>
        <a:bodyPr/>
        <a:lstStyle/>
        <a:p>
          <a:endParaRPr lang="en-US">
            <a:latin typeface="Raleway" pitchFamily="2" charset="0"/>
          </a:endParaRPr>
        </a:p>
      </dgm:t>
    </dgm:pt>
    <dgm:pt modelId="{28C831B3-A87A-4395-A78B-1A109B167A1E}" type="sibTrans" cxnId="{6A5AA686-B8ED-4D9E-BF06-68F42C5E696C}">
      <dgm:prSet/>
      <dgm:spPr/>
      <dgm:t>
        <a:bodyPr/>
        <a:lstStyle/>
        <a:p>
          <a:endParaRPr lang="en-US">
            <a:latin typeface="Raleway" pitchFamily="2" charset="0"/>
          </a:endParaRPr>
        </a:p>
      </dgm:t>
    </dgm:pt>
    <dgm:pt modelId="{6DE36C68-EC90-493D-8A78-07404ED01711}" type="pres">
      <dgm:prSet presAssocID="{B8FD02FC-259F-4D19-88AB-701E2F020D76}" presName="Name0" presStyleCnt="0">
        <dgm:presLayoutVars>
          <dgm:dir/>
          <dgm:animLvl val="lvl"/>
          <dgm:resizeHandles val="exact"/>
        </dgm:presLayoutVars>
      </dgm:prSet>
      <dgm:spPr/>
    </dgm:pt>
    <dgm:pt modelId="{9ADECA56-00EF-43D9-8302-BE8C0A068EC1}" type="pres">
      <dgm:prSet presAssocID="{C889F110-E83D-4E0C-B2FC-50A4D67E025A}" presName="linNode" presStyleCnt="0"/>
      <dgm:spPr/>
    </dgm:pt>
    <dgm:pt modelId="{7101F003-623E-4D78-BD46-6EAF39B25FDC}" type="pres">
      <dgm:prSet presAssocID="{C889F110-E83D-4E0C-B2FC-50A4D67E025A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055696FE-3B05-4797-94E6-F74CFBB8CB90}" type="pres">
      <dgm:prSet presAssocID="{C889F110-E83D-4E0C-B2FC-50A4D67E025A}" presName="descendantText" presStyleLbl="alignAccFollowNode1" presStyleIdx="0" presStyleCnt="4">
        <dgm:presLayoutVars>
          <dgm:bulletEnabled val="1"/>
        </dgm:presLayoutVars>
      </dgm:prSet>
      <dgm:spPr/>
    </dgm:pt>
    <dgm:pt modelId="{F1FD755B-D19F-47A3-AC21-B415A94F0D96}" type="pres">
      <dgm:prSet presAssocID="{371063CC-4989-4E2C-B967-E79C893D2D13}" presName="sp" presStyleCnt="0"/>
      <dgm:spPr/>
    </dgm:pt>
    <dgm:pt modelId="{0F83C6F3-C2D8-441F-B8CC-8531B4B0D92D}" type="pres">
      <dgm:prSet presAssocID="{4083FF15-7AC4-471D-B090-20A23880BC70}" presName="linNode" presStyleCnt="0"/>
      <dgm:spPr/>
    </dgm:pt>
    <dgm:pt modelId="{871D7ECD-10AA-4481-87DD-8BA337C572DF}" type="pres">
      <dgm:prSet presAssocID="{4083FF15-7AC4-471D-B090-20A23880BC70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AB703F77-8319-41A3-AA77-5BF0710560C3}" type="pres">
      <dgm:prSet presAssocID="{4083FF15-7AC4-471D-B090-20A23880BC70}" presName="descendantText" presStyleLbl="alignAccFollowNode1" presStyleIdx="1" presStyleCnt="4">
        <dgm:presLayoutVars>
          <dgm:bulletEnabled val="1"/>
        </dgm:presLayoutVars>
      </dgm:prSet>
      <dgm:spPr/>
    </dgm:pt>
    <dgm:pt modelId="{70EBE494-C227-4C77-B3B7-4A8E4B8BB3EF}" type="pres">
      <dgm:prSet presAssocID="{6E467512-F340-4292-93E2-369440FBACD6}" presName="sp" presStyleCnt="0"/>
      <dgm:spPr/>
    </dgm:pt>
    <dgm:pt modelId="{FA44DDBC-9777-4BD7-830A-609101E24093}" type="pres">
      <dgm:prSet presAssocID="{88C2B4FD-E57F-4C66-9207-57C0A365A442}" presName="linNode" presStyleCnt="0"/>
      <dgm:spPr/>
    </dgm:pt>
    <dgm:pt modelId="{1E61B5AA-FE8E-4290-9DCC-B405F06114AB}" type="pres">
      <dgm:prSet presAssocID="{88C2B4FD-E57F-4C66-9207-57C0A365A442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3244B9DC-E7F5-40F2-B8A4-65A28719C963}" type="pres">
      <dgm:prSet presAssocID="{88C2B4FD-E57F-4C66-9207-57C0A365A442}" presName="descendantText" presStyleLbl="alignAccFollowNode1" presStyleIdx="2" presStyleCnt="4">
        <dgm:presLayoutVars>
          <dgm:bulletEnabled val="1"/>
        </dgm:presLayoutVars>
      </dgm:prSet>
      <dgm:spPr/>
    </dgm:pt>
    <dgm:pt modelId="{29D6B62B-A560-4846-B2B7-787FBE112252}" type="pres">
      <dgm:prSet presAssocID="{C7170AFF-08FE-4FC3-89DE-46B4EB73A081}" presName="sp" presStyleCnt="0"/>
      <dgm:spPr/>
    </dgm:pt>
    <dgm:pt modelId="{00E5E2BC-F2CB-41C7-92DF-B4E9992BF40D}" type="pres">
      <dgm:prSet presAssocID="{9D2417E8-1CF9-486B-9847-9988C5014A0C}" presName="linNode" presStyleCnt="0"/>
      <dgm:spPr/>
    </dgm:pt>
    <dgm:pt modelId="{517AEA93-732E-47FD-A237-95F92BD285A0}" type="pres">
      <dgm:prSet presAssocID="{9D2417E8-1CF9-486B-9847-9988C5014A0C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EA9AD872-3DB7-4F43-98A3-B8175D9D4705}" type="pres">
      <dgm:prSet presAssocID="{9D2417E8-1CF9-486B-9847-9988C5014A0C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97E72B03-1D24-4037-9A92-93C0DCFF06EE}" type="presOf" srcId="{DAEAC94C-F6A9-4859-8264-4B40714F3266}" destId="{EA9AD872-3DB7-4F43-98A3-B8175D9D4705}" srcOrd="0" destOrd="0" presId="urn:microsoft.com/office/officeart/2005/8/layout/vList5"/>
    <dgm:cxn modelId="{BE7A250E-3D29-474B-B5B4-A9ACEF447A0E}" type="presOf" srcId="{CBBD3F2A-5298-44DE-8C84-91FD9173BF0F}" destId="{AB703F77-8319-41A3-AA77-5BF0710560C3}" srcOrd="0" destOrd="0" presId="urn:microsoft.com/office/officeart/2005/8/layout/vList5"/>
    <dgm:cxn modelId="{489C6321-4DEE-437E-8765-7BCE4C8E724D}" srcId="{B8FD02FC-259F-4D19-88AB-701E2F020D76}" destId="{88C2B4FD-E57F-4C66-9207-57C0A365A442}" srcOrd="2" destOrd="0" parTransId="{D26026F8-D814-49F4-A316-E21D8A5203D8}" sibTransId="{C7170AFF-08FE-4FC3-89DE-46B4EB73A081}"/>
    <dgm:cxn modelId="{110E0C29-69C9-4D03-B7A2-7F2C5A82AD09}" srcId="{B8FD02FC-259F-4D19-88AB-701E2F020D76}" destId="{4083FF15-7AC4-471D-B090-20A23880BC70}" srcOrd="1" destOrd="0" parTransId="{E1DE0BE8-9425-4CCF-994B-EBFF1EEBB1FF}" sibTransId="{6E467512-F340-4292-93E2-369440FBACD6}"/>
    <dgm:cxn modelId="{CC071E5D-F155-4C59-9E7C-162005581B5A}" srcId="{4083FF15-7AC4-471D-B090-20A23880BC70}" destId="{CBBD3F2A-5298-44DE-8C84-91FD9173BF0F}" srcOrd="0" destOrd="0" parTransId="{AED1583A-0F38-471C-A878-302D8B0EC381}" sibTransId="{C8F6A03A-0474-4E1E-9B77-C4BC2C691CC1}"/>
    <dgm:cxn modelId="{88F2B063-9C35-4560-9062-6736004E1673}" type="presOf" srcId="{4083FF15-7AC4-471D-B090-20A23880BC70}" destId="{871D7ECD-10AA-4481-87DD-8BA337C572DF}" srcOrd="0" destOrd="0" presId="urn:microsoft.com/office/officeart/2005/8/layout/vList5"/>
    <dgm:cxn modelId="{C5578050-4DA9-417B-B5B2-39766254A084}" type="presOf" srcId="{B8FD02FC-259F-4D19-88AB-701E2F020D76}" destId="{6DE36C68-EC90-493D-8A78-07404ED01711}" srcOrd="0" destOrd="0" presId="urn:microsoft.com/office/officeart/2005/8/layout/vList5"/>
    <dgm:cxn modelId="{56D33A55-5B84-481C-8A4B-3A82ACE574EC}" type="presOf" srcId="{C889F110-E83D-4E0C-B2FC-50A4D67E025A}" destId="{7101F003-623E-4D78-BD46-6EAF39B25FDC}" srcOrd="0" destOrd="0" presId="urn:microsoft.com/office/officeart/2005/8/layout/vList5"/>
    <dgm:cxn modelId="{EAD10A57-349C-4654-BEEC-46423C224CBC}" srcId="{B8FD02FC-259F-4D19-88AB-701E2F020D76}" destId="{C889F110-E83D-4E0C-B2FC-50A4D67E025A}" srcOrd="0" destOrd="0" parTransId="{0A85A556-7066-4565-84DE-5B0815F44C69}" sibTransId="{371063CC-4989-4E2C-B967-E79C893D2D13}"/>
    <dgm:cxn modelId="{5CC0DB7A-74C6-4C33-BC86-4AE6EADA40B8}" type="presOf" srcId="{BF416A34-D3A3-4BC1-9E5B-71D82EDA08D3}" destId="{055696FE-3B05-4797-94E6-F74CFBB8CB90}" srcOrd="0" destOrd="0" presId="urn:microsoft.com/office/officeart/2005/8/layout/vList5"/>
    <dgm:cxn modelId="{D2F26F7C-2271-40E1-8F07-480735F52327}" type="presOf" srcId="{87A49D21-1C00-498B-9867-A780811776CD}" destId="{3244B9DC-E7F5-40F2-B8A4-65A28719C963}" srcOrd="0" destOrd="0" presId="urn:microsoft.com/office/officeart/2005/8/layout/vList5"/>
    <dgm:cxn modelId="{7A64B482-E29E-420B-AC55-1E8829002917}" srcId="{C889F110-E83D-4E0C-B2FC-50A4D67E025A}" destId="{BF416A34-D3A3-4BC1-9E5B-71D82EDA08D3}" srcOrd="0" destOrd="0" parTransId="{2294E156-6558-497C-81A3-F88BFA5DCD22}" sibTransId="{9F03A135-3D8A-49FC-A48B-C5F19CFBF7F6}"/>
    <dgm:cxn modelId="{6A5AA686-B8ED-4D9E-BF06-68F42C5E696C}" srcId="{9D2417E8-1CF9-486B-9847-9988C5014A0C}" destId="{DAEAC94C-F6A9-4859-8264-4B40714F3266}" srcOrd="0" destOrd="0" parTransId="{6D979018-39DB-49A9-80A8-BDB5F59E7EBE}" sibTransId="{28C831B3-A87A-4395-A78B-1A109B167A1E}"/>
    <dgm:cxn modelId="{1FC00B9B-CADD-4E43-8FD7-ACD99AD5AB75}" type="presOf" srcId="{88C2B4FD-E57F-4C66-9207-57C0A365A442}" destId="{1E61B5AA-FE8E-4290-9DCC-B405F06114AB}" srcOrd="0" destOrd="0" presId="urn:microsoft.com/office/officeart/2005/8/layout/vList5"/>
    <dgm:cxn modelId="{EAE00EB1-58F3-4180-8953-8B739D5AC1C7}" type="presOf" srcId="{9D2417E8-1CF9-486B-9847-9988C5014A0C}" destId="{517AEA93-732E-47FD-A237-95F92BD285A0}" srcOrd="0" destOrd="0" presId="urn:microsoft.com/office/officeart/2005/8/layout/vList5"/>
    <dgm:cxn modelId="{380764BF-4E80-4D82-B79D-BB736BE3002B}" srcId="{B8FD02FC-259F-4D19-88AB-701E2F020D76}" destId="{9D2417E8-1CF9-486B-9847-9988C5014A0C}" srcOrd="3" destOrd="0" parTransId="{FC8E50E8-1033-405E-9BF7-0D186748DC3E}" sibTransId="{459192B7-A097-4DD3-B472-0567EE5A929E}"/>
    <dgm:cxn modelId="{EF2CBDFE-5F2B-4983-AA87-1FF1AA695A0A}" srcId="{88C2B4FD-E57F-4C66-9207-57C0A365A442}" destId="{87A49D21-1C00-498B-9867-A780811776CD}" srcOrd="0" destOrd="0" parTransId="{5BC9BEB9-F041-4390-ADFF-D006ED4698ED}" sibTransId="{70ADB33B-C15F-42F8-89D2-6079838D7AE4}"/>
    <dgm:cxn modelId="{8A7E7267-C9AB-4DA4-A2E6-BE8708F747DE}" type="presParOf" srcId="{6DE36C68-EC90-493D-8A78-07404ED01711}" destId="{9ADECA56-00EF-43D9-8302-BE8C0A068EC1}" srcOrd="0" destOrd="0" presId="urn:microsoft.com/office/officeart/2005/8/layout/vList5"/>
    <dgm:cxn modelId="{E6B37CD3-EE8B-4D7E-BEF0-274168A2F165}" type="presParOf" srcId="{9ADECA56-00EF-43D9-8302-BE8C0A068EC1}" destId="{7101F003-623E-4D78-BD46-6EAF39B25FDC}" srcOrd="0" destOrd="0" presId="urn:microsoft.com/office/officeart/2005/8/layout/vList5"/>
    <dgm:cxn modelId="{1A7EB51E-ED26-4556-91AC-88DFBD8F5E4F}" type="presParOf" srcId="{9ADECA56-00EF-43D9-8302-BE8C0A068EC1}" destId="{055696FE-3B05-4797-94E6-F74CFBB8CB90}" srcOrd="1" destOrd="0" presId="urn:microsoft.com/office/officeart/2005/8/layout/vList5"/>
    <dgm:cxn modelId="{89FB3A0B-485A-42A1-B483-5BFDD0B77CE4}" type="presParOf" srcId="{6DE36C68-EC90-493D-8A78-07404ED01711}" destId="{F1FD755B-D19F-47A3-AC21-B415A94F0D96}" srcOrd="1" destOrd="0" presId="urn:microsoft.com/office/officeart/2005/8/layout/vList5"/>
    <dgm:cxn modelId="{3884E372-105D-4210-A8AA-B8C5B5A93B86}" type="presParOf" srcId="{6DE36C68-EC90-493D-8A78-07404ED01711}" destId="{0F83C6F3-C2D8-441F-B8CC-8531B4B0D92D}" srcOrd="2" destOrd="0" presId="urn:microsoft.com/office/officeart/2005/8/layout/vList5"/>
    <dgm:cxn modelId="{8F55FB55-87A7-4377-BE25-6F03F337E3CC}" type="presParOf" srcId="{0F83C6F3-C2D8-441F-B8CC-8531B4B0D92D}" destId="{871D7ECD-10AA-4481-87DD-8BA337C572DF}" srcOrd="0" destOrd="0" presId="urn:microsoft.com/office/officeart/2005/8/layout/vList5"/>
    <dgm:cxn modelId="{8FAFE9AC-F80F-40D2-8893-1669C105B200}" type="presParOf" srcId="{0F83C6F3-C2D8-441F-B8CC-8531B4B0D92D}" destId="{AB703F77-8319-41A3-AA77-5BF0710560C3}" srcOrd="1" destOrd="0" presId="urn:microsoft.com/office/officeart/2005/8/layout/vList5"/>
    <dgm:cxn modelId="{2971C470-3340-4EB1-9B4B-90437A9EF7B1}" type="presParOf" srcId="{6DE36C68-EC90-493D-8A78-07404ED01711}" destId="{70EBE494-C227-4C77-B3B7-4A8E4B8BB3EF}" srcOrd="3" destOrd="0" presId="urn:microsoft.com/office/officeart/2005/8/layout/vList5"/>
    <dgm:cxn modelId="{50157121-81AC-4D1E-A05A-56D43EDADEBD}" type="presParOf" srcId="{6DE36C68-EC90-493D-8A78-07404ED01711}" destId="{FA44DDBC-9777-4BD7-830A-609101E24093}" srcOrd="4" destOrd="0" presId="urn:microsoft.com/office/officeart/2005/8/layout/vList5"/>
    <dgm:cxn modelId="{AC44EB7C-FE11-4067-AD62-369BAA9CA7D4}" type="presParOf" srcId="{FA44DDBC-9777-4BD7-830A-609101E24093}" destId="{1E61B5AA-FE8E-4290-9DCC-B405F06114AB}" srcOrd="0" destOrd="0" presId="urn:microsoft.com/office/officeart/2005/8/layout/vList5"/>
    <dgm:cxn modelId="{587315A3-86EB-4A71-A5E7-D9F736E7F35D}" type="presParOf" srcId="{FA44DDBC-9777-4BD7-830A-609101E24093}" destId="{3244B9DC-E7F5-40F2-B8A4-65A28719C963}" srcOrd="1" destOrd="0" presId="urn:microsoft.com/office/officeart/2005/8/layout/vList5"/>
    <dgm:cxn modelId="{5D736080-78D9-4DB5-AB04-F4E547C8B5F5}" type="presParOf" srcId="{6DE36C68-EC90-493D-8A78-07404ED01711}" destId="{29D6B62B-A560-4846-B2B7-787FBE112252}" srcOrd="5" destOrd="0" presId="urn:microsoft.com/office/officeart/2005/8/layout/vList5"/>
    <dgm:cxn modelId="{EE5FCE50-7300-43FE-B981-43ADB77D825A}" type="presParOf" srcId="{6DE36C68-EC90-493D-8A78-07404ED01711}" destId="{00E5E2BC-F2CB-41C7-92DF-B4E9992BF40D}" srcOrd="6" destOrd="0" presId="urn:microsoft.com/office/officeart/2005/8/layout/vList5"/>
    <dgm:cxn modelId="{8CC02CFE-6A78-4A0D-88CB-6DBBA084DC29}" type="presParOf" srcId="{00E5E2BC-F2CB-41C7-92DF-B4E9992BF40D}" destId="{517AEA93-732E-47FD-A237-95F92BD285A0}" srcOrd="0" destOrd="0" presId="urn:microsoft.com/office/officeart/2005/8/layout/vList5"/>
    <dgm:cxn modelId="{618998A5-D00C-43BC-8885-A018A95BBC78}" type="presParOf" srcId="{00E5E2BC-F2CB-41C7-92DF-B4E9992BF40D}" destId="{EA9AD872-3DB7-4F43-98A3-B8175D9D470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58D175A-EC97-43B9-890D-813FE8A9DB7A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C1BB8F-4E01-45EB-B2AB-53196EBCBB20}">
      <dgm:prSet/>
      <dgm:spPr/>
      <dgm:t>
        <a:bodyPr/>
        <a:lstStyle/>
        <a:p>
          <a:r>
            <a:rPr lang="en-GB" b="0" i="0" dirty="0">
              <a:latin typeface="Raleway" pitchFamily="2" charset="0"/>
            </a:rPr>
            <a:t>What guidelines would you suggest?</a:t>
          </a:r>
          <a:endParaRPr lang="en-US" dirty="0">
            <a:latin typeface="Raleway" pitchFamily="2" charset="0"/>
          </a:endParaRPr>
        </a:p>
      </dgm:t>
    </dgm:pt>
    <dgm:pt modelId="{38E5DF27-5784-4BD7-8CEB-B609A2D0449B}" type="parTrans" cxnId="{64307726-481D-4E7C-9982-F710BD770BD9}">
      <dgm:prSet/>
      <dgm:spPr/>
      <dgm:t>
        <a:bodyPr/>
        <a:lstStyle/>
        <a:p>
          <a:endParaRPr lang="en-US">
            <a:latin typeface="Raleway" pitchFamily="2" charset="0"/>
          </a:endParaRPr>
        </a:p>
      </dgm:t>
    </dgm:pt>
    <dgm:pt modelId="{E88365A7-F22D-401B-B00B-E9A4DF4961F8}" type="sibTrans" cxnId="{64307726-481D-4E7C-9982-F710BD770BD9}">
      <dgm:prSet/>
      <dgm:spPr/>
      <dgm:t>
        <a:bodyPr/>
        <a:lstStyle/>
        <a:p>
          <a:endParaRPr lang="en-US">
            <a:latin typeface="Raleway" pitchFamily="2" charset="0"/>
          </a:endParaRPr>
        </a:p>
      </dgm:t>
    </dgm:pt>
    <dgm:pt modelId="{7AE48A3C-E8EE-4B33-A590-20F979C44B29}">
      <dgm:prSet/>
      <dgm:spPr/>
      <dgm:t>
        <a:bodyPr/>
        <a:lstStyle/>
        <a:p>
          <a:r>
            <a:rPr lang="en-GB" b="0" i="0">
              <a:latin typeface="Raleway" pitchFamily="2" charset="0"/>
            </a:rPr>
            <a:t>How is the public responsible?</a:t>
          </a:r>
          <a:endParaRPr lang="en-US">
            <a:latin typeface="Raleway" pitchFamily="2" charset="0"/>
          </a:endParaRPr>
        </a:p>
      </dgm:t>
    </dgm:pt>
    <dgm:pt modelId="{D1457F9B-2D35-44BB-B073-937455A1D77F}" type="parTrans" cxnId="{AE78BC70-3F6C-4FFA-BC75-015F2C3A39FB}">
      <dgm:prSet/>
      <dgm:spPr/>
      <dgm:t>
        <a:bodyPr/>
        <a:lstStyle/>
        <a:p>
          <a:endParaRPr lang="en-US">
            <a:latin typeface="Raleway" pitchFamily="2" charset="0"/>
          </a:endParaRPr>
        </a:p>
      </dgm:t>
    </dgm:pt>
    <dgm:pt modelId="{26B0D9EC-608B-4DD1-A1E2-CA0F892ADC22}" type="sibTrans" cxnId="{AE78BC70-3F6C-4FFA-BC75-015F2C3A39FB}">
      <dgm:prSet/>
      <dgm:spPr/>
      <dgm:t>
        <a:bodyPr/>
        <a:lstStyle/>
        <a:p>
          <a:endParaRPr lang="en-US">
            <a:latin typeface="Raleway" pitchFamily="2" charset="0"/>
          </a:endParaRPr>
        </a:p>
      </dgm:t>
    </dgm:pt>
    <dgm:pt modelId="{4DBCE5A7-0E48-4C20-BF60-30BC7FACB0B8}" type="pres">
      <dgm:prSet presAssocID="{E58D175A-EC97-43B9-890D-813FE8A9DB7A}" presName="root" presStyleCnt="0">
        <dgm:presLayoutVars>
          <dgm:dir/>
          <dgm:resizeHandles val="exact"/>
        </dgm:presLayoutVars>
      </dgm:prSet>
      <dgm:spPr/>
    </dgm:pt>
    <dgm:pt modelId="{C3E095D9-17B0-4337-923A-97AA787719B1}" type="pres">
      <dgm:prSet presAssocID="{E58D175A-EC97-43B9-890D-813FE8A9DB7A}" presName="container" presStyleCnt="0">
        <dgm:presLayoutVars>
          <dgm:dir/>
          <dgm:resizeHandles val="exact"/>
        </dgm:presLayoutVars>
      </dgm:prSet>
      <dgm:spPr/>
    </dgm:pt>
    <dgm:pt modelId="{A6C562C7-F847-4BEA-AA71-9F7A7E30026A}" type="pres">
      <dgm:prSet presAssocID="{1BC1BB8F-4E01-45EB-B2AB-53196EBCBB20}" presName="compNode" presStyleCnt="0"/>
      <dgm:spPr/>
    </dgm:pt>
    <dgm:pt modelId="{2563057D-8F28-439F-9741-31157DF75A9E}" type="pres">
      <dgm:prSet presAssocID="{1BC1BB8F-4E01-45EB-B2AB-53196EBCBB20}" presName="iconBgRect" presStyleLbl="bgShp" presStyleIdx="0" presStyleCnt="2"/>
      <dgm:spPr/>
    </dgm:pt>
    <dgm:pt modelId="{603F3CE7-343E-48DF-BAC3-911E1F6FDA5F}" type="pres">
      <dgm:prSet presAssocID="{1BC1BB8F-4E01-45EB-B2AB-53196EBCBB20}" presName="iconRect" presStyleLbl="node1" presStyleIdx="0" presStyleCnt="2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774011E7-56BA-4965-8B38-4FC94432215C}" type="pres">
      <dgm:prSet presAssocID="{1BC1BB8F-4E01-45EB-B2AB-53196EBCBB20}" presName="spaceRect" presStyleCnt="0"/>
      <dgm:spPr/>
    </dgm:pt>
    <dgm:pt modelId="{0534C01E-C384-4BA3-961E-BF091EADB551}" type="pres">
      <dgm:prSet presAssocID="{1BC1BB8F-4E01-45EB-B2AB-53196EBCBB20}" presName="textRect" presStyleLbl="revTx" presStyleIdx="0" presStyleCnt="2">
        <dgm:presLayoutVars>
          <dgm:chMax val="1"/>
          <dgm:chPref val="1"/>
        </dgm:presLayoutVars>
      </dgm:prSet>
      <dgm:spPr/>
    </dgm:pt>
    <dgm:pt modelId="{B7742FDE-AEB7-475A-AEED-00FA49DF0822}" type="pres">
      <dgm:prSet presAssocID="{E88365A7-F22D-401B-B00B-E9A4DF4961F8}" presName="sibTrans" presStyleLbl="sibTrans2D1" presStyleIdx="0" presStyleCnt="0"/>
      <dgm:spPr/>
    </dgm:pt>
    <dgm:pt modelId="{B39DD5B6-1D9C-4B56-A126-74E9ECA0F279}" type="pres">
      <dgm:prSet presAssocID="{7AE48A3C-E8EE-4B33-A590-20F979C44B29}" presName="compNode" presStyleCnt="0"/>
      <dgm:spPr/>
    </dgm:pt>
    <dgm:pt modelId="{D500D04E-E610-49CF-8665-DE8402758AE9}" type="pres">
      <dgm:prSet presAssocID="{7AE48A3C-E8EE-4B33-A590-20F979C44B29}" presName="iconBgRect" presStyleLbl="bgShp" presStyleIdx="1" presStyleCnt="2"/>
      <dgm:spPr/>
    </dgm:pt>
    <dgm:pt modelId="{B6218AF6-0DC2-4DEF-9225-BDDD450CEA3E}" type="pres">
      <dgm:prSet presAssocID="{7AE48A3C-E8EE-4B33-A590-20F979C44B29}" presName="iconRect" presStyleLbl="node1" presStyleIdx="1" presStyleCnt="2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cturer"/>
        </a:ext>
      </dgm:extLst>
    </dgm:pt>
    <dgm:pt modelId="{208E44D2-8844-4F74-BC61-294F902C36DC}" type="pres">
      <dgm:prSet presAssocID="{7AE48A3C-E8EE-4B33-A590-20F979C44B29}" presName="spaceRect" presStyleCnt="0"/>
      <dgm:spPr/>
    </dgm:pt>
    <dgm:pt modelId="{865A5288-F05C-4C07-8323-FE445561DA8E}" type="pres">
      <dgm:prSet presAssocID="{7AE48A3C-E8EE-4B33-A590-20F979C44B29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59847611-3D32-465D-8E5F-F8B0BB3A63AF}" type="presOf" srcId="{7AE48A3C-E8EE-4B33-A590-20F979C44B29}" destId="{865A5288-F05C-4C07-8323-FE445561DA8E}" srcOrd="0" destOrd="0" presId="urn:microsoft.com/office/officeart/2018/2/layout/IconCircleList"/>
    <dgm:cxn modelId="{64307726-481D-4E7C-9982-F710BD770BD9}" srcId="{E58D175A-EC97-43B9-890D-813FE8A9DB7A}" destId="{1BC1BB8F-4E01-45EB-B2AB-53196EBCBB20}" srcOrd="0" destOrd="0" parTransId="{38E5DF27-5784-4BD7-8CEB-B609A2D0449B}" sibTransId="{E88365A7-F22D-401B-B00B-E9A4DF4961F8}"/>
    <dgm:cxn modelId="{51882E30-0E92-4E71-A909-317728544350}" type="presOf" srcId="{E88365A7-F22D-401B-B00B-E9A4DF4961F8}" destId="{B7742FDE-AEB7-475A-AEED-00FA49DF0822}" srcOrd="0" destOrd="0" presId="urn:microsoft.com/office/officeart/2018/2/layout/IconCircleList"/>
    <dgm:cxn modelId="{AF50EB46-FE57-4141-AB6E-AE66384C9C65}" type="presOf" srcId="{E58D175A-EC97-43B9-890D-813FE8A9DB7A}" destId="{4DBCE5A7-0E48-4C20-BF60-30BC7FACB0B8}" srcOrd="0" destOrd="0" presId="urn:microsoft.com/office/officeart/2018/2/layout/IconCircleList"/>
    <dgm:cxn modelId="{AE78BC70-3F6C-4FFA-BC75-015F2C3A39FB}" srcId="{E58D175A-EC97-43B9-890D-813FE8A9DB7A}" destId="{7AE48A3C-E8EE-4B33-A590-20F979C44B29}" srcOrd="1" destOrd="0" parTransId="{D1457F9B-2D35-44BB-B073-937455A1D77F}" sibTransId="{26B0D9EC-608B-4DD1-A1E2-CA0F892ADC22}"/>
    <dgm:cxn modelId="{26078895-2223-4A75-9A75-E5C5B0752346}" type="presOf" srcId="{1BC1BB8F-4E01-45EB-B2AB-53196EBCBB20}" destId="{0534C01E-C384-4BA3-961E-BF091EADB551}" srcOrd="0" destOrd="0" presId="urn:microsoft.com/office/officeart/2018/2/layout/IconCircleList"/>
    <dgm:cxn modelId="{2A5179A8-F213-4E4C-85BF-443F7FC976F5}" type="presParOf" srcId="{4DBCE5A7-0E48-4C20-BF60-30BC7FACB0B8}" destId="{C3E095D9-17B0-4337-923A-97AA787719B1}" srcOrd="0" destOrd="0" presId="urn:microsoft.com/office/officeart/2018/2/layout/IconCircleList"/>
    <dgm:cxn modelId="{EA83E4CD-CDC4-494F-AACA-6676A267FFC2}" type="presParOf" srcId="{C3E095D9-17B0-4337-923A-97AA787719B1}" destId="{A6C562C7-F847-4BEA-AA71-9F7A7E30026A}" srcOrd="0" destOrd="0" presId="urn:microsoft.com/office/officeart/2018/2/layout/IconCircleList"/>
    <dgm:cxn modelId="{1E71462C-05D5-4D41-BC9C-9EF895356A24}" type="presParOf" srcId="{A6C562C7-F847-4BEA-AA71-9F7A7E30026A}" destId="{2563057D-8F28-439F-9741-31157DF75A9E}" srcOrd="0" destOrd="0" presId="urn:microsoft.com/office/officeart/2018/2/layout/IconCircleList"/>
    <dgm:cxn modelId="{7602B447-BDCA-4DFC-9F21-D27A3B3E8C8D}" type="presParOf" srcId="{A6C562C7-F847-4BEA-AA71-9F7A7E30026A}" destId="{603F3CE7-343E-48DF-BAC3-911E1F6FDA5F}" srcOrd="1" destOrd="0" presId="urn:microsoft.com/office/officeart/2018/2/layout/IconCircleList"/>
    <dgm:cxn modelId="{6FACF433-0F9D-4155-AA6A-A0E7268D54C6}" type="presParOf" srcId="{A6C562C7-F847-4BEA-AA71-9F7A7E30026A}" destId="{774011E7-56BA-4965-8B38-4FC94432215C}" srcOrd="2" destOrd="0" presId="urn:microsoft.com/office/officeart/2018/2/layout/IconCircleList"/>
    <dgm:cxn modelId="{C6CA1EFB-2C5D-4EA1-B71F-30EB41BB638F}" type="presParOf" srcId="{A6C562C7-F847-4BEA-AA71-9F7A7E30026A}" destId="{0534C01E-C384-4BA3-961E-BF091EADB551}" srcOrd="3" destOrd="0" presId="urn:microsoft.com/office/officeart/2018/2/layout/IconCircleList"/>
    <dgm:cxn modelId="{CE86A93E-95CC-4833-B822-124DF9655A4B}" type="presParOf" srcId="{C3E095D9-17B0-4337-923A-97AA787719B1}" destId="{B7742FDE-AEB7-475A-AEED-00FA49DF0822}" srcOrd="1" destOrd="0" presId="urn:microsoft.com/office/officeart/2018/2/layout/IconCircleList"/>
    <dgm:cxn modelId="{A22501A9-0A40-48DE-943A-8126E0ED072C}" type="presParOf" srcId="{C3E095D9-17B0-4337-923A-97AA787719B1}" destId="{B39DD5B6-1D9C-4B56-A126-74E9ECA0F279}" srcOrd="2" destOrd="0" presId="urn:microsoft.com/office/officeart/2018/2/layout/IconCircleList"/>
    <dgm:cxn modelId="{20EB4642-B62B-4005-9E40-0C0EAD749482}" type="presParOf" srcId="{B39DD5B6-1D9C-4B56-A126-74E9ECA0F279}" destId="{D500D04E-E610-49CF-8665-DE8402758AE9}" srcOrd="0" destOrd="0" presId="urn:microsoft.com/office/officeart/2018/2/layout/IconCircleList"/>
    <dgm:cxn modelId="{25CEACD5-810C-449C-A34B-44BE219B503F}" type="presParOf" srcId="{B39DD5B6-1D9C-4B56-A126-74E9ECA0F279}" destId="{B6218AF6-0DC2-4DEF-9225-BDDD450CEA3E}" srcOrd="1" destOrd="0" presId="urn:microsoft.com/office/officeart/2018/2/layout/IconCircleList"/>
    <dgm:cxn modelId="{DA2F8E0F-88FC-4E98-975D-B6B057410537}" type="presParOf" srcId="{B39DD5B6-1D9C-4B56-A126-74E9ECA0F279}" destId="{208E44D2-8844-4F74-BC61-294F902C36DC}" srcOrd="2" destOrd="0" presId="urn:microsoft.com/office/officeart/2018/2/layout/IconCircleList"/>
    <dgm:cxn modelId="{C2FDB788-FB64-4862-B1E4-B8D9D6A1BA2C}" type="presParOf" srcId="{B39DD5B6-1D9C-4B56-A126-74E9ECA0F279}" destId="{865A5288-F05C-4C07-8323-FE445561DA8E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C6FED-48A1-4227-B3A2-6A713479578E}">
      <dsp:nvSpPr>
        <dsp:cNvPr id="0" name=""/>
        <dsp:cNvSpPr/>
      </dsp:nvSpPr>
      <dsp:spPr>
        <a:xfrm>
          <a:off x="819483" y="634272"/>
          <a:ext cx="976328" cy="97632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76B4D5-3924-4661-BE48-8E2604BFA76F}">
      <dsp:nvSpPr>
        <dsp:cNvPr id="0" name=""/>
        <dsp:cNvSpPr/>
      </dsp:nvSpPr>
      <dsp:spPr>
        <a:xfrm>
          <a:off x="222838" y="1910135"/>
          <a:ext cx="2169618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 dirty="0">
              <a:latin typeface="Raleway" pitchFamily="2" charset="0"/>
            </a:rPr>
            <a:t>You have been provided with 10 user profiles</a:t>
          </a:r>
          <a:endParaRPr lang="en-US" sz="1600" kern="1200" dirty="0">
            <a:latin typeface="Raleway" pitchFamily="2" charset="0"/>
          </a:endParaRPr>
        </a:p>
      </dsp:txBody>
      <dsp:txXfrm>
        <a:off x="222838" y="1910135"/>
        <a:ext cx="2169618" cy="720000"/>
      </dsp:txXfrm>
    </dsp:sp>
    <dsp:sp modelId="{95B4C30D-BE06-44FD-9CF7-F070B6D7127F}">
      <dsp:nvSpPr>
        <dsp:cNvPr id="0" name=""/>
        <dsp:cNvSpPr/>
      </dsp:nvSpPr>
      <dsp:spPr>
        <a:xfrm>
          <a:off x="3368785" y="634272"/>
          <a:ext cx="976328" cy="97632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8F21B7-570A-4938-BCD9-25EBCDA989D8}">
      <dsp:nvSpPr>
        <dsp:cNvPr id="0" name=""/>
        <dsp:cNvSpPr/>
      </dsp:nvSpPr>
      <dsp:spPr>
        <a:xfrm>
          <a:off x="2772140" y="1910135"/>
          <a:ext cx="2169618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 dirty="0">
              <a:latin typeface="Raleway" pitchFamily="2" charset="0"/>
            </a:rPr>
            <a:t>You must group the users into 3 groups</a:t>
          </a:r>
          <a:endParaRPr lang="en-US" sz="1600" kern="1200" dirty="0">
            <a:latin typeface="Raleway" pitchFamily="2" charset="0"/>
          </a:endParaRPr>
        </a:p>
      </dsp:txBody>
      <dsp:txXfrm>
        <a:off x="2772140" y="1910135"/>
        <a:ext cx="2169618" cy="720000"/>
      </dsp:txXfrm>
    </dsp:sp>
    <dsp:sp modelId="{7EAA7C53-B099-41EF-923B-6A46EC4D54F1}">
      <dsp:nvSpPr>
        <dsp:cNvPr id="0" name=""/>
        <dsp:cNvSpPr/>
      </dsp:nvSpPr>
      <dsp:spPr>
        <a:xfrm>
          <a:off x="5918087" y="634272"/>
          <a:ext cx="976328" cy="97632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B6D009-E9D6-48B4-B764-79E888AA7477}">
      <dsp:nvSpPr>
        <dsp:cNvPr id="0" name=""/>
        <dsp:cNvSpPr/>
      </dsp:nvSpPr>
      <dsp:spPr>
        <a:xfrm>
          <a:off x="5321442" y="1910135"/>
          <a:ext cx="2169618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 dirty="0">
              <a:latin typeface="Raleway" pitchFamily="2" charset="0"/>
            </a:rPr>
            <a:t>Explain your reasoning behind the groupings</a:t>
          </a:r>
          <a:endParaRPr lang="en-US" sz="1600" kern="1200" dirty="0">
            <a:latin typeface="Raleway" pitchFamily="2" charset="0"/>
          </a:endParaRPr>
        </a:p>
      </dsp:txBody>
      <dsp:txXfrm>
        <a:off x="5321442" y="1910135"/>
        <a:ext cx="2169618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2F8587-7FCF-4DAA-B349-ABCC684EAA80}">
      <dsp:nvSpPr>
        <dsp:cNvPr id="0" name=""/>
        <dsp:cNvSpPr/>
      </dsp:nvSpPr>
      <dsp:spPr>
        <a:xfrm>
          <a:off x="756035" y="34535"/>
          <a:ext cx="803940" cy="80394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961613-8431-4D76-A97A-BAAE61059C1C}">
      <dsp:nvSpPr>
        <dsp:cNvPr id="0" name=""/>
        <dsp:cNvSpPr/>
      </dsp:nvSpPr>
      <dsp:spPr>
        <a:xfrm>
          <a:off x="9519" y="898344"/>
          <a:ext cx="2296973" cy="4091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b="1" kern="1200" dirty="0"/>
            <a:t>Does it cluster by age?</a:t>
          </a:r>
          <a:endParaRPr lang="en-US" sz="1400" kern="1200" dirty="0"/>
        </a:p>
      </dsp:txBody>
      <dsp:txXfrm>
        <a:off x="9519" y="898344"/>
        <a:ext cx="2296973" cy="409148"/>
      </dsp:txXfrm>
    </dsp:sp>
    <dsp:sp modelId="{C6E35B92-DB9A-4A8E-A8F2-2F5F9FEA7B70}">
      <dsp:nvSpPr>
        <dsp:cNvPr id="0" name=""/>
        <dsp:cNvSpPr/>
      </dsp:nvSpPr>
      <dsp:spPr>
        <a:xfrm>
          <a:off x="9519" y="1335339"/>
          <a:ext cx="2296973" cy="91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9519" y="1335339"/>
        <a:ext cx="2296973" cy="91482"/>
      </dsp:txXfrm>
    </dsp:sp>
    <dsp:sp modelId="{37752014-91E6-40C1-BB67-C4B14B039B12}">
      <dsp:nvSpPr>
        <dsp:cNvPr id="0" name=""/>
        <dsp:cNvSpPr/>
      </dsp:nvSpPr>
      <dsp:spPr>
        <a:xfrm>
          <a:off x="3454979" y="34535"/>
          <a:ext cx="803940" cy="80394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705C6B-3BE6-4DC0-8008-2562D77D2DC0}">
      <dsp:nvSpPr>
        <dsp:cNvPr id="0" name=""/>
        <dsp:cNvSpPr/>
      </dsp:nvSpPr>
      <dsp:spPr>
        <a:xfrm>
          <a:off x="2708463" y="898344"/>
          <a:ext cx="2296973" cy="4091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b="1" kern="1200" dirty="0"/>
            <a:t>Does it cluster by income?</a:t>
          </a:r>
          <a:endParaRPr lang="en-US" sz="1400" kern="1200" dirty="0"/>
        </a:p>
      </dsp:txBody>
      <dsp:txXfrm>
        <a:off x="2708463" y="898344"/>
        <a:ext cx="2296973" cy="409148"/>
      </dsp:txXfrm>
    </dsp:sp>
    <dsp:sp modelId="{29A7AE30-0D4D-4503-836C-FA97B2BC6B37}">
      <dsp:nvSpPr>
        <dsp:cNvPr id="0" name=""/>
        <dsp:cNvSpPr/>
      </dsp:nvSpPr>
      <dsp:spPr>
        <a:xfrm>
          <a:off x="2708463" y="1335339"/>
          <a:ext cx="2296973" cy="91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2708463" y="1335339"/>
        <a:ext cx="2296973" cy="91482"/>
      </dsp:txXfrm>
    </dsp:sp>
    <dsp:sp modelId="{4FCE7565-1266-4F0A-8DA0-1203EB751E29}">
      <dsp:nvSpPr>
        <dsp:cNvPr id="0" name=""/>
        <dsp:cNvSpPr/>
      </dsp:nvSpPr>
      <dsp:spPr>
        <a:xfrm>
          <a:off x="6153923" y="34535"/>
          <a:ext cx="803940" cy="80394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619D3D-85BF-435D-900D-1D30F96AE005}">
      <dsp:nvSpPr>
        <dsp:cNvPr id="0" name=""/>
        <dsp:cNvSpPr/>
      </dsp:nvSpPr>
      <dsp:spPr>
        <a:xfrm>
          <a:off x="5407407" y="898344"/>
          <a:ext cx="2296973" cy="4091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b="1" kern="1200" dirty="0"/>
            <a:t>Does it cluster by interests?</a:t>
          </a:r>
          <a:endParaRPr lang="en-US" sz="1400" kern="1200" dirty="0"/>
        </a:p>
      </dsp:txBody>
      <dsp:txXfrm>
        <a:off x="5407407" y="898344"/>
        <a:ext cx="2296973" cy="409148"/>
      </dsp:txXfrm>
    </dsp:sp>
    <dsp:sp modelId="{E4C67588-FD94-43D0-AA55-B1283DC8D7A6}">
      <dsp:nvSpPr>
        <dsp:cNvPr id="0" name=""/>
        <dsp:cNvSpPr/>
      </dsp:nvSpPr>
      <dsp:spPr>
        <a:xfrm>
          <a:off x="5407407" y="1335339"/>
          <a:ext cx="2296973" cy="91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5407407" y="1335339"/>
        <a:ext cx="2296973" cy="914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D4F48F-4FD5-4CE7-8B21-BB148AFB4AAB}">
      <dsp:nvSpPr>
        <dsp:cNvPr id="0" name=""/>
        <dsp:cNvSpPr/>
      </dsp:nvSpPr>
      <dsp:spPr>
        <a:xfrm>
          <a:off x="0" y="398"/>
          <a:ext cx="7713900" cy="93246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1DBC41-69CA-4F33-BA07-12B05FA4EBD1}">
      <dsp:nvSpPr>
        <dsp:cNvPr id="0" name=""/>
        <dsp:cNvSpPr/>
      </dsp:nvSpPr>
      <dsp:spPr>
        <a:xfrm>
          <a:off x="282069" y="210202"/>
          <a:ext cx="512853" cy="512853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BB7AEC-92D3-4A60-9FA2-57B693CF0126}">
      <dsp:nvSpPr>
        <dsp:cNvPr id="0" name=""/>
        <dsp:cNvSpPr/>
      </dsp:nvSpPr>
      <dsp:spPr>
        <a:xfrm>
          <a:off x="1076991" y="398"/>
          <a:ext cx="6636908" cy="932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685" tIns="98685" rIns="98685" bIns="98685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bg1"/>
              </a:solidFill>
              <a:latin typeface="Raleway" pitchFamily="2" charset="0"/>
            </a:rPr>
            <a:t>You must now assign ads to either the AI’s or your own clusters.</a:t>
          </a:r>
          <a:endParaRPr lang="en-US" sz="2400" kern="1200" dirty="0">
            <a:solidFill>
              <a:schemeClr val="bg1"/>
            </a:solidFill>
            <a:latin typeface="Raleway" pitchFamily="2" charset="0"/>
          </a:endParaRPr>
        </a:p>
      </dsp:txBody>
      <dsp:txXfrm>
        <a:off x="1076991" y="398"/>
        <a:ext cx="6636908" cy="932460"/>
      </dsp:txXfrm>
    </dsp:sp>
    <dsp:sp modelId="{6136CF38-C2C0-42E2-877F-C11CA71A955E}">
      <dsp:nvSpPr>
        <dsp:cNvPr id="0" name=""/>
        <dsp:cNvSpPr/>
      </dsp:nvSpPr>
      <dsp:spPr>
        <a:xfrm>
          <a:off x="0" y="1165973"/>
          <a:ext cx="7713900" cy="93246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2F8522-5ACB-42D0-AA8E-56843245B3C4}">
      <dsp:nvSpPr>
        <dsp:cNvPr id="0" name=""/>
        <dsp:cNvSpPr/>
      </dsp:nvSpPr>
      <dsp:spPr>
        <a:xfrm>
          <a:off x="282069" y="1375777"/>
          <a:ext cx="512853" cy="512853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7AA6EC-E221-4060-A51F-74698A8C0F93}">
      <dsp:nvSpPr>
        <dsp:cNvPr id="0" name=""/>
        <dsp:cNvSpPr/>
      </dsp:nvSpPr>
      <dsp:spPr>
        <a:xfrm>
          <a:off x="1076991" y="1165973"/>
          <a:ext cx="6636908" cy="932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685" tIns="98685" rIns="98685" bIns="98685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bg1"/>
              </a:solidFill>
              <a:latin typeface="Raleway" pitchFamily="2" charset="0"/>
            </a:rPr>
            <a:t>Compare how ad targeting differs when based on AI clusters vs human intuition.</a:t>
          </a:r>
          <a:endParaRPr lang="en-US" sz="2400" kern="1200" dirty="0">
            <a:solidFill>
              <a:schemeClr val="bg1"/>
            </a:solidFill>
            <a:latin typeface="Raleway" pitchFamily="2" charset="0"/>
          </a:endParaRPr>
        </a:p>
      </dsp:txBody>
      <dsp:txXfrm>
        <a:off x="1076991" y="1165973"/>
        <a:ext cx="6636908" cy="932460"/>
      </dsp:txXfrm>
    </dsp:sp>
    <dsp:sp modelId="{67B1EC8E-6108-46A9-B647-CD749FDA058B}">
      <dsp:nvSpPr>
        <dsp:cNvPr id="0" name=""/>
        <dsp:cNvSpPr/>
      </dsp:nvSpPr>
      <dsp:spPr>
        <a:xfrm>
          <a:off x="0" y="2331549"/>
          <a:ext cx="7713900" cy="93246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BFC629-01B8-47F3-9F64-6F2F1493B942}">
      <dsp:nvSpPr>
        <dsp:cNvPr id="0" name=""/>
        <dsp:cNvSpPr/>
      </dsp:nvSpPr>
      <dsp:spPr>
        <a:xfrm>
          <a:off x="282069" y="2541352"/>
          <a:ext cx="512853" cy="512853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260820-5536-4096-8BE9-D71BF9830343}">
      <dsp:nvSpPr>
        <dsp:cNvPr id="0" name=""/>
        <dsp:cNvSpPr/>
      </dsp:nvSpPr>
      <dsp:spPr>
        <a:xfrm>
          <a:off x="1076991" y="2331549"/>
          <a:ext cx="3471255" cy="932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685" tIns="98685" rIns="98685" bIns="98685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bg1"/>
              </a:solidFill>
              <a:latin typeface="Raleway" pitchFamily="2" charset="0"/>
            </a:rPr>
            <a:t>For each assignment, you should ask:</a:t>
          </a:r>
          <a:endParaRPr lang="en-US" sz="2400" kern="1200" dirty="0">
            <a:solidFill>
              <a:schemeClr val="bg1"/>
            </a:solidFill>
            <a:latin typeface="Raleway" pitchFamily="2" charset="0"/>
          </a:endParaRPr>
        </a:p>
      </dsp:txBody>
      <dsp:txXfrm>
        <a:off x="1076991" y="2331549"/>
        <a:ext cx="3471255" cy="932460"/>
      </dsp:txXfrm>
    </dsp:sp>
    <dsp:sp modelId="{BD8C2084-57DB-459F-A7C1-4EAE00D0312C}">
      <dsp:nvSpPr>
        <dsp:cNvPr id="0" name=""/>
        <dsp:cNvSpPr/>
      </dsp:nvSpPr>
      <dsp:spPr>
        <a:xfrm>
          <a:off x="4548246" y="2331549"/>
          <a:ext cx="3165653" cy="932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685" tIns="98685" rIns="98685" bIns="98685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solidFill>
                <a:schemeClr val="bg1"/>
              </a:solidFill>
              <a:latin typeface="Raleway" pitchFamily="2" charset="0"/>
            </a:rPr>
            <a:t>Is this ethical?</a:t>
          </a:r>
          <a:endParaRPr lang="en-US" sz="1400" kern="1200" dirty="0">
            <a:solidFill>
              <a:schemeClr val="bg1"/>
            </a:solidFill>
            <a:latin typeface="Raleway" pitchFamily="2" charset="0"/>
          </a:endParaRP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solidFill>
                <a:schemeClr val="bg1"/>
              </a:solidFill>
              <a:latin typeface="Raleway" pitchFamily="2" charset="0"/>
            </a:rPr>
            <a:t>Could this harm or mislead this group?</a:t>
          </a:r>
          <a:endParaRPr lang="en-US" sz="1400" kern="1200" dirty="0">
            <a:solidFill>
              <a:schemeClr val="bg1"/>
            </a:solidFill>
            <a:latin typeface="Raleway" pitchFamily="2" charset="0"/>
          </a:endParaRPr>
        </a:p>
      </dsp:txBody>
      <dsp:txXfrm>
        <a:off x="4548246" y="2331549"/>
        <a:ext cx="3165653" cy="9324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D328B9-3FD6-46A1-B656-86C1C42F4A2E}">
      <dsp:nvSpPr>
        <dsp:cNvPr id="0" name=""/>
        <dsp:cNvSpPr/>
      </dsp:nvSpPr>
      <dsp:spPr>
        <a:xfrm>
          <a:off x="0" y="0"/>
          <a:ext cx="6171120" cy="7181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What did the AI miss that you considered?</a:t>
          </a:r>
          <a:endParaRPr lang="en-US" sz="1900" kern="1200" dirty="0"/>
        </a:p>
      </dsp:txBody>
      <dsp:txXfrm>
        <a:off x="21034" y="21034"/>
        <a:ext cx="5335474" cy="676101"/>
      </dsp:txXfrm>
    </dsp:sp>
    <dsp:sp modelId="{690FDB31-D159-4144-A408-4B2D8D5CB096}">
      <dsp:nvSpPr>
        <dsp:cNvPr id="0" name=""/>
        <dsp:cNvSpPr/>
      </dsp:nvSpPr>
      <dsp:spPr>
        <a:xfrm>
          <a:off x="516831" y="848746"/>
          <a:ext cx="6171120" cy="7181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Did it group people in a way that felt unfair or biased?</a:t>
          </a:r>
          <a:endParaRPr lang="en-US" sz="1900" kern="1200"/>
        </a:p>
      </dsp:txBody>
      <dsp:txXfrm>
        <a:off x="537865" y="869780"/>
        <a:ext cx="5145410" cy="676101"/>
      </dsp:txXfrm>
    </dsp:sp>
    <dsp:sp modelId="{974CE1C9-8992-4F4A-8BF9-589787F45DFD}">
      <dsp:nvSpPr>
        <dsp:cNvPr id="0" name=""/>
        <dsp:cNvSpPr/>
      </dsp:nvSpPr>
      <dsp:spPr>
        <a:xfrm>
          <a:off x="1025948" y="1697492"/>
          <a:ext cx="6171120" cy="7181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Could AI reinforce ageism, classism, or health discrimination?</a:t>
          </a:r>
          <a:endParaRPr lang="en-US" sz="1900" kern="1200"/>
        </a:p>
      </dsp:txBody>
      <dsp:txXfrm>
        <a:off x="1046982" y="1718526"/>
        <a:ext cx="5153124" cy="676101"/>
      </dsp:txXfrm>
    </dsp:sp>
    <dsp:sp modelId="{E1134736-AC89-4955-A20A-C03EB6A5FAAA}">
      <dsp:nvSpPr>
        <dsp:cNvPr id="0" name=""/>
        <dsp:cNvSpPr/>
      </dsp:nvSpPr>
      <dsp:spPr>
        <a:xfrm>
          <a:off x="1542779" y="2546238"/>
          <a:ext cx="6171120" cy="7181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Who should be responsible for checking these AI decisions?</a:t>
          </a:r>
          <a:endParaRPr lang="en-US" sz="1900" kern="1200"/>
        </a:p>
      </dsp:txBody>
      <dsp:txXfrm>
        <a:off x="1563813" y="2567272"/>
        <a:ext cx="5145410" cy="676101"/>
      </dsp:txXfrm>
    </dsp:sp>
    <dsp:sp modelId="{3B511F53-AF37-4501-9280-1389E1F3E904}">
      <dsp:nvSpPr>
        <dsp:cNvPr id="0" name=""/>
        <dsp:cNvSpPr/>
      </dsp:nvSpPr>
      <dsp:spPr>
        <a:xfrm>
          <a:off x="5704309" y="550052"/>
          <a:ext cx="466810" cy="46681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5809341" y="550052"/>
        <a:ext cx="256746" cy="351275"/>
      </dsp:txXfrm>
    </dsp:sp>
    <dsp:sp modelId="{470A822A-E6B2-4155-80BA-05891BF444F1}">
      <dsp:nvSpPr>
        <dsp:cNvPr id="0" name=""/>
        <dsp:cNvSpPr/>
      </dsp:nvSpPr>
      <dsp:spPr>
        <a:xfrm>
          <a:off x="6221140" y="1398798"/>
          <a:ext cx="466810" cy="46681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6326172" y="1398798"/>
        <a:ext cx="256746" cy="351275"/>
      </dsp:txXfrm>
    </dsp:sp>
    <dsp:sp modelId="{A5A46532-80B2-446E-B6C6-0A5B6275BD45}">
      <dsp:nvSpPr>
        <dsp:cNvPr id="0" name=""/>
        <dsp:cNvSpPr/>
      </dsp:nvSpPr>
      <dsp:spPr>
        <a:xfrm>
          <a:off x="6730258" y="2247544"/>
          <a:ext cx="466810" cy="46681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6835290" y="2247544"/>
        <a:ext cx="256746" cy="3512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546054-4A01-4E0D-965E-9965ABDBE618}">
      <dsp:nvSpPr>
        <dsp:cNvPr id="0" name=""/>
        <dsp:cNvSpPr/>
      </dsp:nvSpPr>
      <dsp:spPr>
        <a:xfrm>
          <a:off x="0" y="416844"/>
          <a:ext cx="7713900" cy="74880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kern="1200" dirty="0">
              <a:latin typeface="Raleway" pitchFamily="2" charset="0"/>
            </a:rPr>
            <a:t>What are the implications of Veo 3?</a:t>
          </a:r>
          <a:endParaRPr lang="en-US" sz="3200" b="1" kern="1200" dirty="0">
            <a:latin typeface="Raleway" pitchFamily="2" charset="0"/>
          </a:endParaRPr>
        </a:p>
      </dsp:txBody>
      <dsp:txXfrm>
        <a:off x="36553" y="453397"/>
        <a:ext cx="7640794" cy="675694"/>
      </dsp:txXfrm>
    </dsp:sp>
    <dsp:sp modelId="{107C40D2-07D1-44E9-A334-7A535022588A}">
      <dsp:nvSpPr>
        <dsp:cNvPr id="0" name=""/>
        <dsp:cNvSpPr/>
      </dsp:nvSpPr>
      <dsp:spPr>
        <a:xfrm>
          <a:off x="0" y="1257804"/>
          <a:ext cx="7713900" cy="74880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-97343"/>
                <a:satOff val="-4945"/>
                <a:lumOff val="1444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-97343"/>
                <a:satOff val="-4945"/>
                <a:lumOff val="1444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kern="1200">
              <a:latin typeface="Raleway" pitchFamily="2" charset="0"/>
            </a:rPr>
            <a:t>What could Veo 3 be used for?</a:t>
          </a:r>
          <a:endParaRPr lang="en-US" sz="3200" b="1" kern="1200">
            <a:latin typeface="Raleway" pitchFamily="2" charset="0"/>
          </a:endParaRPr>
        </a:p>
      </dsp:txBody>
      <dsp:txXfrm>
        <a:off x="36553" y="1294357"/>
        <a:ext cx="7640794" cy="675694"/>
      </dsp:txXfrm>
    </dsp:sp>
    <dsp:sp modelId="{3295AF87-10E7-45A8-B3DC-328341CD374F}">
      <dsp:nvSpPr>
        <dsp:cNvPr id="0" name=""/>
        <dsp:cNvSpPr/>
      </dsp:nvSpPr>
      <dsp:spPr>
        <a:xfrm>
          <a:off x="0" y="2098764"/>
          <a:ext cx="7713900" cy="74880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-194687"/>
                <a:satOff val="-9890"/>
                <a:lumOff val="288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-194687"/>
                <a:satOff val="-9890"/>
                <a:lumOff val="288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kern="1200">
              <a:latin typeface="Raleway" pitchFamily="2" charset="0"/>
            </a:rPr>
            <a:t>Are there any ethical issues of Veo 3?</a:t>
          </a:r>
          <a:endParaRPr lang="en-US" sz="3200" b="1" kern="1200">
            <a:latin typeface="Raleway" pitchFamily="2" charset="0"/>
          </a:endParaRPr>
        </a:p>
      </dsp:txBody>
      <dsp:txXfrm>
        <a:off x="36553" y="2135317"/>
        <a:ext cx="7640794" cy="67569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546054-4A01-4E0D-965E-9965ABDBE618}">
      <dsp:nvSpPr>
        <dsp:cNvPr id="0" name=""/>
        <dsp:cNvSpPr/>
      </dsp:nvSpPr>
      <dsp:spPr>
        <a:xfrm>
          <a:off x="0" y="492804"/>
          <a:ext cx="7713900" cy="70200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b="1" kern="1200" dirty="0">
              <a:latin typeface="Raleway" pitchFamily="2" charset="0"/>
            </a:rPr>
            <a:t>What are the implications of ChatGPT?</a:t>
          </a:r>
          <a:endParaRPr lang="en-US" sz="3000" b="1" kern="1200" dirty="0">
            <a:latin typeface="Raleway" pitchFamily="2" charset="0"/>
          </a:endParaRPr>
        </a:p>
      </dsp:txBody>
      <dsp:txXfrm>
        <a:off x="34269" y="527073"/>
        <a:ext cx="7645362" cy="633462"/>
      </dsp:txXfrm>
    </dsp:sp>
    <dsp:sp modelId="{107C40D2-07D1-44E9-A334-7A535022588A}">
      <dsp:nvSpPr>
        <dsp:cNvPr id="0" name=""/>
        <dsp:cNvSpPr/>
      </dsp:nvSpPr>
      <dsp:spPr>
        <a:xfrm>
          <a:off x="0" y="1281204"/>
          <a:ext cx="7713900" cy="70200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-97343"/>
                <a:satOff val="-4945"/>
                <a:lumOff val="1444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-97343"/>
                <a:satOff val="-4945"/>
                <a:lumOff val="1444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b="1" kern="1200" dirty="0">
              <a:latin typeface="Raleway" pitchFamily="2" charset="0"/>
            </a:rPr>
            <a:t>What could ChatGPT be used for?</a:t>
          </a:r>
          <a:endParaRPr lang="en-US" sz="3000" b="1" kern="1200" dirty="0">
            <a:latin typeface="Raleway" pitchFamily="2" charset="0"/>
          </a:endParaRPr>
        </a:p>
      </dsp:txBody>
      <dsp:txXfrm>
        <a:off x="34269" y="1315473"/>
        <a:ext cx="7645362" cy="633462"/>
      </dsp:txXfrm>
    </dsp:sp>
    <dsp:sp modelId="{3295AF87-10E7-45A8-B3DC-328341CD374F}">
      <dsp:nvSpPr>
        <dsp:cNvPr id="0" name=""/>
        <dsp:cNvSpPr/>
      </dsp:nvSpPr>
      <dsp:spPr>
        <a:xfrm>
          <a:off x="0" y="2069604"/>
          <a:ext cx="7713900" cy="70200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-194687"/>
                <a:satOff val="-9890"/>
                <a:lumOff val="288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-194687"/>
                <a:satOff val="-9890"/>
                <a:lumOff val="288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b="1" kern="1200" dirty="0">
              <a:latin typeface="Raleway" pitchFamily="2" charset="0"/>
            </a:rPr>
            <a:t>Are there any ethical issues of ChatGPT?</a:t>
          </a:r>
          <a:endParaRPr lang="en-US" sz="3000" b="1" kern="1200" dirty="0">
            <a:latin typeface="Raleway" pitchFamily="2" charset="0"/>
          </a:endParaRPr>
        </a:p>
      </dsp:txBody>
      <dsp:txXfrm>
        <a:off x="34269" y="2103873"/>
        <a:ext cx="7645362" cy="63346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E386FB-8A34-48D7-8642-3FA79C8A2951}">
      <dsp:nvSpPr>
        <dsp:cNvPr id="0" name=""/>
        <dsp:cNvSpPr/>
      </dsp:nvSpPr>
      <dsp:spPr>
        <a:xfrm>
          <a:off x="0" y="398"/>
          <a:ext cx="7713900" cy="932460"/>
        </a:xfrm>
        <a:prstGeom prst="roundRect">
          <a:avLst>
            <a:gd name="adj" fmla="val 10000"/>
          </a:avLst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D5FF4F-986E-4756-A587-7050800DDC34}">
      <dsp:nvSpPr>
        <dsp:cNvPr id="0" name=""/>
        <dsp:cNvSpPr/>
      </dsp:nvSpPr>
      <dsp:spPr>
        <a:xfrm>
          <a:off x="282069" y="210202"/>
          <a:ext cx="512853" cy="512853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82DAB2-02E6-4666-96CE-EF5938F6B672}">
      <dsp:nvSpPr>
        <dsp:cNvPr id="0" name=""/>
        <dsp:cNvSpPr/>
      </dsp:nvSpPr>
      <dsp:spPr>
        <a:xfrm>
          <a:off x="1076991" y="398"/>
          <a:ext cx="6636908" cy="932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685" tIns="98685" rIns="98685" bIns="98685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noProof="0" dirty="0">
              <a:solidFill>
                <a:schemeClr val="bg1"/>
              </a:solidFill>
              <a:latin typeface="Raleway" pitchFamily="2" charset="0"/>
              <a:cs typeface="Golos Text Medium" panose="020B0604020202020204" charset="0"/>
            </a:rPr>
            <a:t>Flexibility:</a:t>
          </a:r>
          <a:r>
            <a:rPr lang="en-GB" sz="1600" kern="1200" noProof="0" dirty="0">
              <a:solidFill>
                <a:schemeClr val="bg1"/>
              </a:solidFill>
              <a:latin typeface="Raleway" pitchFamily="2" charset="0"/>
              <a:cs typeface="Golos Text Medium" panose="020B0604020202020204" charset="0"/>
            </a:rPr>
            <a:t> Traditional programming requires reprogramming for new tasks, while AI models can learn and adapt.</a:t>
          </a:r>
        </a:p>
      </dsp:txBody>
      <dsp:txXfrm>
        <a:off x="1076991" y="398"/>
        <a:ext cx="6636908" cy="932460"/>
      </dsp:txXfrm>
    </dsp:sp>
    <dsp:sp modelId="{C7715914-4B3A-4C0F-8160-C6725D206626}">
      <dsp:nvSpPr>
        <dsp:cNvPr id="0" name=""/>
        <dsp:cNvSpPr/>
      </dsp:nvSpPr>
      <dsp:spPr>
        <a:xfrm>
          <a:off x="0" y="1165973"/>
          <a:ext cx="7713900" cy="932460"/>
        </a:xfrm>
        <a:prstGeom prst="roundRect">
          <a:avLst>
            <a:gd name="adj" fmla="val 10000"/>
          </a:avLst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253642-7251-4E32-B3FC-6973BCD5AD4E}">
      <dsp:nvSpPr>
        <dsp:cNvPr id="0" name=""/>
        <dsp:cNvSpPr/>
      </dsp:nvSpPr>
      <dsp:spPr>
        <a:xfrm>
          <a:off x="282069" y="1375777"/>
          <a:ext cx="512853" cy="512853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E0DF88-B6FE-4F40-8F5E-BED5E02F2A3D}">
      <dsp:nvSpPr>
        <dsp:cNvPr id="0" name=""/>
        <dsp:cNvSpPr/>
      </dsp:nvSpPr>
      <dsp:spPr>
        <a:xfrm>
          <a:off x="1076991" y="1165973"/>
          <a:ext cx="6636908" cy="932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685" tIns="98685" rIns="98685" bIns="98685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noProof="0" dirty="0">
              <a:solidFill>
                <a:schemeClr val="bg1"/>
              </a:solidFill>
              <a:latin typeface="Raleway" pitchFamily="2" charset="0"/>
              <a:cs typeface="Golos Text Medium" panose="020B0604020202020204" charset="0"/>
            </a:rPr>
            <a:t>Data-Driven:</a:t>
          </a:r>
          <a:r>
            <a:rPr lang="en-GB" sz="1600" kern="1200" noProof="0" dirty="0">
              <a:solidFill>
                <a:schemeClr val="bg1"/>
              </a:solidFill>
              <a:latin typeface="Raleway" pitchFamily="2" charset="0"/>
              <a:cs typeface="Golos Text Medium" panose="020B0604020202020204" charset="0"/>
            </a:rPr>
            <a:t> AI relies on vast amounts of data, whereas traditional programming depends on predefined logic.</a:t>
          </a:r>
        </a:p>
      </dsp:txBody>
      <dsp:txXfrm>
        <a:off x="1076991" y="1165973"/>
        <a:ext cx="6636908" cy="932460"/>
      </dsp:txXfrm>
    </dsp:sp>
    <dsp:sp modelId="{AC43EA10-0666-4808-9CA9-D0070DB9F484}">
      <dsp:nvSpPr>
        <dsp:cNvPr id="0" name=""/>
        <dsp:cNvSpPr/>
      </dsp:nvSpPr>
      <dsp:spPr>
        <a:xfrm>
          <a:off x="0" y="2331549"/>
          <a:ext cx="7713900" cy="932460"/>
        </a:xfrm>
        <a:prstGeom prst="roundRect">
          <a:avLst>
            <a:gd name="adj" fmla="val 10000"/>
          </a:avLst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5AD848-A4EB-4D4C-A8CB-D941854D7997}">
      <dsp:nvSpPr>
        <dsp:cNvPr id="0" name=""/>
        <dsp:cNvSpPr/>
      </dsp:nvSpPr>
      <dsp:spPr>
        <a:xfrm>
          <a:off x="282069" y="2541352"/>
          <a:ext cx="512853" cy="512853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581B80-322A-41B5-96CD-196745B07316}">
      <dsp:nvSpPr>
        <dsp:cNvPr id="0" name=""/>
        <dsp:cNvSpPr/>
      </dsp:nvSpPr>
      <dsp:spPr>
        <a:xfrm>
          <a:off x="1076991" y="2331549"/>
          <a:ext cx="6636908" cy="932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685" tIns="98685" rIns="98685" bIns="98685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noProof="0" dirty="0">
              <a:solidFill>
                <a:schemeClr val="bg1"/>
              </a:solidFill>
              <a:latin typeface="Raleway" pitchFamily="2" charset="0"/>
              <a:cs typeface="Golos Text Medium" panose="020B0604020202020204" charset="0"/>
            </a:rPr>
            <a:t>Complex Problem-Solving:</a:t>
          </a:r>
          <a:r>
            <a:rPr lang="en-GB" sz="1600" kern="1200" noProof="0" dirty="0">
              <a:solidFill>
                <a:schemeClr val="bg1"/>
              </a:solidFill>
              <a:latin typeface="Raleway" pitchFamily="2" charset="0"/>
              <a:cs typeface="Golos Text Medium" panose="020B0604020202020204" charset="0"/>
            </a:rPr>
            <a:t> AI can recognize patterns, make predictions, and generate insights that would be difficult to program manually.</a:t>
          </a:r>
        </a:p>
      </dsp:txBody>
      <dsp:txXfrm>
        <a:off x="1076991" y="2331549"/>
        <a:ext cx="6636908" cy="93246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5696FE-3B05-4797-94E6-F74CFBB8CB90}">
      <dsp:nvSpPr>
        <dsp:cNvPr id="0" name=""/>
        <dsp:cNvSpPr/>
      </dsp:nvSpPr>
      <dsp:spPr>
        <a:xfrm rot="5400000">
          <a:off x="4931125" y="-2073905"/>
          <a:ext cx="628653" cy="4936896"/>
        </a:xfrm>
        <a:prstGeom prst="round2Same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0" i="0" kern="1200" dirty="0">
              <a:solidFill>
                <a:schemeClr val="bg1"/>
              </a:solidFill>
              <a:latin typeface="Raleway" pitchFamily="2" charset="0"/>
            </a:rPr>
            <a:t>Some facial recognition systems have higher error rates for people with darker skin tones.</a:t>
          </a:r>
          <a:endParaRPr lang="en-US" sz="1500" kern="1200" dirty="0">
            <a:solidFill>
              <a:schemeClr val="bg1"/>
            </a:solidFill>
            <a:latin typeface="Raleway" pitchFamily="2" charset="0"/>
          </a:endParaRPr>
        </a:p>
      </dsp:txBody>
      <dsp:txXfrm rot="-5400000">
        <a:off x="2777004" y="110904"/>
        <a:ext cx="4906208" cy="567277"/>
      </dsp:txXfrm>
    </dsp:sp>
    <dsp:sp modelId="{7101F003-623E-4D78-BD46-6EAF39B25FDC}">
      <dsp:nvSpPr>
        <dsp:cNvPr id="0" name=""/>
        <dsp:cNvSpPr/>
      </dsp:nvSpPr>
      <dsp:spPr>
        <a:xfrm>
          <a:off x="0" y="1633"/>
          <a:ext cx="2777004" cy="785816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>
              <a:latin typeface="Raleway" pitchFamily="2" charset="0"/>
            </a:rPr>
            <a:t>Facial Recognition Errors</a:t>
          </a:r>
          <a:endParaRPr lang="en-US" sz="2300" kern="1200">
            <a:latin typeface="Raleway" pitchFamily="2" charset="0"/>
          </a:endParaRPr>
        </a:p>
      </dsp:txBody>
      <dsp:txXfrm>
        <a:off x="38360" y="39993"/>
        <a:ext cx="2700284" cy="709096"/>
      </dsp:txXfrm>
    </dsp:sp>
    <dsp:sp modelId="{AB703F77-8319-41A3-AA77-5BF0710560C3}">
      <dsp:nvSpPr>
        <dsp:cNvPr id="0" name=""/>
        <dsp:cNvSpPr/>
      </dsp:nvSpPr>
      <dsp:spPr>
        <a:xfrm rot="5400000">
          <a:off x="4931125" y="-1248797"/>
          <a:ext cx="628653" cy="4936896"/>
        </a:xfrm>
        <a:prstGeom prst="round2Same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0" i="0" kern="1200" dirty="0">
              <a:solidFill>
                <a:schemeClr val="bg1"/>
              </a:solidFill>
              <a:latin typeface="Raleway" pitchFamily="2" charset="0"/>
            </a:rPr>
            <a:t>AI tools used for screening job applicants have favored male candidates over female candidates.</a:t>
          </a:r>
          <a:endParaRPr lang="en-US" sz="1500" kern="1200" dirty="0">
            <a:solidFill>
              <a:schemeClr val="bg1"/>
            </a:solidFill>
            <a:latin typeface="Raleway" pitchFamily="2" charset="0"/>
          </a:endParaRPr>
        </a:p>
      </dsp:txBody>
      <dsp:txXfrm rot="-5400000">
        <a:off x="2777004" y="936012"/>
        <a:ext cx="4906208" cy="567277"/>
      </dsp:txXfrm>
    </dsp:sp>
    <dsp:sp modelId="{871D7ECD-10AA-4481-87DD-8BA337C572DF}">
      <dsp:nvSpPr>
        <dsp:cNvPr id="0" name=""/>
        <dsp:cNvSpPr/>
      </dsp:nvSpPr>
      <dsp:spPr>
        <a:xfrm>
          <a:off x="0" y="826741"/>
          <a:ext cx="2777004" cy="785816"/>
        </a:xfrm>
        <a:prstGeom prst="roundRect">
          <a:avLst/>
        </a:prstGeom>
        <a:solidFill>
          <a:schemeClr val="accent1">
            <a:shade val="50000"/>
            <a:hueOff val="-119147"/>
            <a:satOff val="-7017"/>
            <a:lumOff val="2240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latin typeface="Raleway" pitchFamily="2" charset="0"/>
            </a:rPr>
            <a:t>Hiring Algorithms</a:t>
          </a:r>
          <a:endParaRPr lang="en-US" sz="2300" kern="1200" dirty="0">
            <a:latin typeface="Raleway" pitchFamily="2" charset="0"/>
          </a:endParaRPr>
        </a:p>
      </dsp:txBody>
      <dsp:txXfrm>
        <a:off x="38360" y="865101"/>
        <a:ext cx="2700284" cy="709096"/>
      </dsp:txXfrm>
    </dsp:sp>
    <dsp:sp modelId="{3244B9DC-E7F5-40F2-B8A4-65A28719C963}">
      <dsp:nvSpPr>
        <dsp:cNvPr id="0" name=""/>
        <dsp:cNvSpPr/>
      </dsp:nvSpPr>
      <dsp:spPr>
        <a:xfrm rot="5400000">
          <a:off x="4931125" y="-423690"/>
          <a:ext cx="628653" cy="4936896"/>
        </a:xfrm>
        <a:prstGeom prst="round2Same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0" i="0" kern="1200" dirty="0">
              <a:solidFill>
                <a:schemeClr val="bg1"/>
              </a:solidFill>
              <a:latin typeface="Raleway" pitchFamily="2" charset="0"/>
            </a:rPr>
            <a:t>Some AI systems deny loans disproportionately to minority groups, even with similar financial profiles.</a:t>
          </a:r>
          <a:endParaRPr lang="en-US" sz="1500" kern="1200" dirty="0">
            <a:solidFill>
              <a:schemeClr val="bg1"/>
            </a:solidFill>
            <a:latin typeface="Raleway" pitchFamily="2" charset="0"/>
          </a:endParaRPr>
        </a:p>
      </dsp:txBody>
      <dsp:txXfrm rot="-5400000">
        <a:off x="2777004" y="1761119"/>
        <a:ext cx="4906208" cy="567277"/>
      </dsp:txXfrm>
    </dsp:sp>
    <dsp:sp modelId="{1E61B5AA-FE8E-4290-9DCC-B405F06114AB}">
      <dsp:nvSpPr>
        <dsp:cNvPr id="0" name=""/>
        <dsp:cNvSpPr/>
      </dsp:nvSpPr>
      <dsp:spPr>
        <a:xfrm>
          <a:off x="0" y="1651849"/>
          <a:ext cx="2777004" cy="785816"/>
        </a:xfrm>
        <a:prstGeom prst="roundRect">
          <a:avLst/>
        </a:prstGeom>
        <a:solidFill>
          <a:schemeClr val="accent1">
            <a:shade val="50000"/>
            <a:hueOff val="-238293"/>
            <a:satOff val="-14035"/>
            <a:lumOff val="4481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>
              <a:latin typeface="Raleway" pitchFamily="2" charset="0"/>
            </a:rPr>
            <a:t>Loan Approval Systems</a:t>
          </a:r>
          <a:endParaRPr lang="en-US" sz="2300" kern="1200">
            <a:latin typeface="Raleway" pitchFamily="2" charset="0"/>
          </a:endParaRPr>
        </a:p>
      </dsp:txBody>
      <dsp:txXfrm>
        <a:off x="38360" y="1690209"/>
        <a:ext cx="2700284" cy="709096"/>
      </dsp:txXfrm>
    </dsp:sp>
    <dsp:sp modelId="{EA9AD872-3DB7-4F43-98A3-B8175D9D4705}">
      <dsp:nvSpPr>
        <dsp:cNvPr id="0" name=""/>
        <dsp:cNvSpPr/>
      </dsp:nvSpPr>
      <dsp:spPr>
        <a:xfrm rot="5400000">
          <a:off x="4931125" y="401417"/>
          <a:ext cx="628653" cy="4936896"/>
        </a:xfrm>
        <a:prstGeom prst="round2Same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0" i="0" kern="1200" dirty="0">
              <a:solidFill>
                <a:schemeClr val="bg1"/>
              </a:solidFill>
              <a:latin typeface="Raleway" pitchFamily="2" charset="0"/>
            </a:rPr>
            <a:t>AI tools predicting crime hotspots have targeted minority neighborhoods unfairly.</a:t>
          </a:r>
          <a:endParaRPr lang="en-US" sz="1500" kern="1200" dirty="0">
            <a:solidFill>
              <a:schemeClr val="bg1"/>
            </a:solidFill>
            <a:latin typeface="Raleway" pitchFamily="2" charset="0"/>
          </a:endParaRPr>
        </a:p>
      </dsp:txBody>
      <dsp:txXfrm rot="-5400000">
        <a:off x="2777004" y="2586226"/>
        <a:ext cx="4906208" cy="567277"/>
      </dsp:txXfrm>
    </dsp:sp>
    <dsp:sp modelId="{517AEA93-732E-47FD-A237-95F92BD285A0}">
      <dsp:nvSpPr>
        <dsp:cNvPr id="0" name=""/>
        <dsp:cNvSpPr/>
      </dsp:nvSpPr>
      <dsp:spPr>
        <a:xfrm>
          <a:off x="0" y="2476957"/>
          <a:ext cx="2777004" cy="785816"/>
        </a:xfrm>
        <a:prstGeom prst="roundRect">
          <a:avLst/>
        </a:prstGeom>
        <a:solidFill>
          <a:schemeClr val="accent1">
            <a:shade val="50000"/>
            <a:hueOff val="-119147"/>
            <a:satOff val="-7017"/>
            <a:lumOff val="2240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>
              <a:latin typeface="Raleway" pitchFamily="2" charset="0"/>
            </a:rPr>
            <a:t>Predictive Policing</a:t>
          </a:r>
          <a:endParaRPr lang="en-US" sz="2300" kern="1200">
            <a:latin typeface="Raleway" pitchFamily="2" charset="0"/>
          </a:endParaRPr>
        </a:p>
      </dsp:txBody>
      <dsp:txXfrm>
        <a:off x="38360" y="2515317"/>
        <a:ext cx="2700284" cy="70909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63057D-8F28-439F-9741-31157DF75A9E}">
      <dsp:nvSpPr>
        <dsp:cNvPr id="0" name=""/>
        <dsp:cNvSpPr/>
      </dsp:nvSpPr>
      <dsp:spPr>
        <a:xfrm>
          <a:off x="104437" y="1135417"/>
          <a:ext cx="993573" cy="99357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3F3CE7-343E-48DF-BAC3-911E1F6FDA5F}">
      <dsp:nvSpPr>
        <dsp:cNvPr id="0" name=""/>
        <dsp:cNvSpPr/>
      </dsp:nvSpPr>
      <dsp:spPr>
        <a:xfrm>
          <a:off x="313088" y="1344067"/>
          <a:ext cx="576272" cy="57627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34C01E-C384-4BA3-961E-BF091EADB551}">
      <dsp:nvSpPr>
        <dsp:cNvPr id="0" name=""/>
        <dsp:cNvSpPr/>
      </dsp:nvSpPr>
      <dsp:spPr>
        <a:xfrm>
          <a:off x="1310919" y="1135417"/>
          <a:ext cx="2341993" cy="993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i="0" kern="1200" dirty="0">
              <a:latin typeface="Raleway" pitchFamily="2" charset="0"/>
            </a:rPr>
            <a:t>What guidelines would you suggest?</a:t>
          </a:r>
          <a:endParaRPr lang="en-US" sz="2400" kern="1200" dirty="0">
            <a:latin typeface="Raleway" pitchFamily="2" charset="0"/>
          </a:endParaRPr>
        </a:p>
      </dsp:txBody>
      <dsp:txXfrm>
        <a:off x="1310919" y="1135417"/>
        <a:ext cx="2341993" cy="993573"/>
      </dsp:txXfrm>
    </dsp:sp>
    <dsp:sp modelId="{D500D04E-E610-49CF-8665-DE8402758AE9}">
      <dsp:nvSpPr>
        <dsp:cNvPr id="0" name=""/>
        <dsp:cNvSpPr/>
      </dsp:nvSpPr>
      <dsp:spPr>
        <a:xfrm>
          <a:off x="4060987" y="1135417"/>
          <a:ext cx="993573" cy="99357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218AF6-0DC2-4DEF-9225-BDDD450CEA3E}">
      <dsp:nvSpPr>
        <dsp:cNvPr id="0" name=""/>
        <dsp:cNvSpPr/>
      </dsp:nvSpPr>
      <dsp:spPr>
        <a:xfrm>
          <a:off x="4269637" y="1344067"/>
          <a:ext cx="576272" cy="57627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5A5288-F05C-4C07-8323-FE445561DA8E}">
      <dsp:nvSpPr>
        <dsp:cNvPr id="0" name=""/>
        <dsp:cNvSpPr/>
      </dsp:nvSpPr>
      <dsp:spPr>
        <a:xfrm>
          <a:off x="5267468" y="1135417"/>
          <a:ext cx="2341993" cy="993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i="0" kern="1200">
              <a:latin typeface="Raleway" pitchFamily="2" charset="0"/>
            </a:rPr>
            <a:t>How is the public responsible?</a:t>
          </a:r>
          <a:endParaRPr lang="en-US" sz="2400" kern="1200">
            <a:latin typeface="Raleway" pitchFamily="2" charset="0"/>
          </a:endParaRPr>
        </a:p>
      </dsp:txBody>
      <dsp:txXfrm>
        <a:off x="5267468" y="1135417"/>
        <a:ext cx="2341993" cy="9935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Use a </a:t>
            </a:r>
            <a:r>
              <a:rPr lang="en-GB" dirty="0" err="1"/>
              <a:t>menti</a:t>
            </a:r>
            <a:r>
              <a:rPr lang="en-GB" dirty="0"/>
              <a:t> or board to evaluate: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- What do you currently know about AI?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- What examples of AI are you aware of?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- Are there any ethical issues regarding AI?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>
          <a:extLst>
            <a:ext uri="{FF2B5EF4-FFF2-40B4-BE49-F238E27FC236}">
              <a16:creationId xmlns:a16="http://schemas.microsoft.com/office/drawing/2014/main" id="{BA41A028-7E32-DCF7-563E-63DDC231E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3fb61485ab_0_110:notes">
            <a:extLst>
              <a:ext uri="{FF2B5EF4-FFF2-40B4-BE49-F238E27FC236}">
                <a16:creationId xmlns:a16="http://schemas.microsoft.com/office/drawing/2014/main" id="{34689487-20BA-D345-6A30-7EC311F527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3fb61485ab_0_110:notes">
            <a:extLst>
              <a:ext uri="{FF2B5EF4-FFF2-40B4-BE49-F238E27FC236}">
                <a16:creationId xmlns:a16="http://schemas.microsoft.com/office/drawing/2014/main" id="{8153D167-CD8B-54F0-D8FD-C9AAE620F5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79299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>
          <a:extLst>
            <a:ext uri="{FF2B5EF4-FFF2-40B4-BE49-F238E27FC236}">
              <a16:creationId xmlns:a16="http://schemas.microsoft.com/office/drawing/2014/main" id="{19114A20-ED23-7665-D042-A535DC01D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ce8261fc04_0_16:notes">
            <a:extLst>
              <a:ext uri="{FF2B5EF4-FFF2-40B4-BE49-F238E27FC236}">
                <a16:creationId xmlns:a16="http://schemas.microsoft.com/office/drawing/2014/main" id="{9F3D3B02-EF90-4515-E7DF-C60C4DDA12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ce8261fc04_0_16:notes">
            <a:extLst>
              <a:ext uri="{FF2B5EF4-FFF2-40B4-BE49-F238E27FC236}">
                <a16:creationId xmlns:a16="http://schemas.microsoft.com/office/drawing/2014/main" id="{F905DBAD-8C12-2D30-1F67-50DB379F49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Image from: https://www.vecteezy.com/free-photos/ai-chess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1524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>
          <a:extLst>
            <a:ext uri="{FF2B5EF4-FFF2-40B4-BE49-F238E27FC236}">
              <a16:creationId xmlns:a16="http://schemas.microsoft.com/office/drawing/2014/main" id="{D97B50C8-D94B-3B80-4731-EC922DB30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e1d838b627_4_84:notes">
            <a:extLst>
              <a:ext uri="{FF2B5EF4-FFF2-40B4-BE49-F238E27FC236}">
                <a16:creationId xmlns:a16="http://schemas.microsoft.com/office/drawing/2014/main" id="{A6453B60-1BF2-2CE3-74E4-EC849ABA73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e1d838b627_4_84:notes">
            <a:extLst>
              <a:ext uri="{FF2B5EF4-FFF2-40B4-BE49-F238E27FC236}">
                <a16:creationId xmlns:a16="http://schemas.microsoft.com/office/drawing/2014/main" id="{DEA55152-ED4B-BA8E-2E2D-5BE54B985D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What examples of AI can you think of?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Image from: https://www.geeksforgeeks.org/artificial-intelligence/10-examples-of-artificial-intelligence-in-real-life-2024/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9628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>
          <a:extLst>
            <a:ext uri="{FF2B5EF4-FFF2-40B4-BE49-F238E27FC236}">
              <a16:creationId xmlns:a16="http://schemas.microsoft.com/office/drawing/2014/main" id="{5C8A6259-666E-F98C-4297-A2F920924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3fb61485ab_0_110:notes">
            <a:extLst>
              <a:ext uri="{FF2B5EF4-FFF2-40B4-BE49-F238E27FC236}">
                <a16:creationId xmlns:a16="http://schemas.microsoft.com/office/drawing/2014/main" id="{F6692420-35D7-4CF3-6425-CF2E28BC74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3fb61485ab_0_110:notes">
            <a:extLst>
              <a:ext uri="{FF2B5EF4-FFF2-40B4-BE49-F238E27FC236}">
                <a16:creationId xmlns:a16="http://schemas.microsoft.com/office/drawing/2014/main" id="{66CAF5DB-05FB-F5F8-5082-7B5A598286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07333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>
          <a:extLst>
            <a:ext uri="{FF2B5EF4-FFF2-40B4-BE49-F238E27FC236}">
              <a16:creationId xmlns:a16="http://schemas.microsoft.com/office/drawing/2014/main" id="{EFCA76B6-4021-3160-85D5-4EE80F8DA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e1d838b627_4_0:notes">
            <a:extLst>
              <a:ext uri="{FF2B5EF4-FFF2-40B4-BE49-F238E27FC236}">
                <a16:creationId xmlns:a16="http://schemas.microsoft.com/office/drawing/2014/main" id="{96429773-240C-E22E-2880-D8AE71199E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e1d838b627_4_0:notes">
            <a:extLst>
              <a:ext uri="{FF2B5EF4-FFF2-40B4-BE49-F238E27FC236}">
                <a16:creationId xmlns:a16="http://schemas.microsoft.com/office/drawing/2014/main" id="{1F99E061-A754-84EB-D9AA-07EEA41776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Image from: https://broadbandlibrary.com/ever-wonder-how-machines-learn/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594034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>
          <a:extLst>
            <a:ext uri="{FF2B5EF4-FFF2-40B4-BE49-F238E27FC236}">
              <a16:creationId xmlns:a16="http://schemas.microsoft.com/office/drawing/2014/main" id="{360615FA-F02E-BB75-6BF2-08C9EA05A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3fb61485ab_0_110:notes">
            <a:extLst>
              <a:ext uri="{FF2B5EF4-FFF2-40B4-BE49-F238E27FC236}">
                <a16:creationId xmlns:a16="http://schemas.microsoft.com/office/drawing/2014/main" id="{8512066F-53E4-C5CE-BB31-AC97A9B279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3fb61485ab_0_110:notes">
            <a:extLst>
              <a:ext uri="{FF2B5EF4-FFF2-40B4-BE49-F238E27FC236}">
                <a16:creationId xmlns:a16="http://schemas.microsoft.com/office/drawing/2014/main" id="{CBE3F3D9-A59D-794A-223A-4A476E8E2E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42675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>
          <a:extLst>
            <a:ext uri="{FF2B5EF4-FFF2-40B4-BE49-F238E27FC236}">
              <a16:creationId xmlns:a16="http://schemas.microsoft.com/office/drawing/2014/main" id="{517C7518-DE37-4A09-6FE8-7865A73B2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cc256b65b8_0_93:notes">
            <a:extLst>
              <a:ext uri="{FF2B5EF4-FFF2-40B4-BE49-F238E27FC236}">
                <a16:creationId xmlns:a16="http://schemas.microsoft.com/office/drawing/2014/main" id="{88326E97-D572-9116-260A-727C9D1195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cc256b65b8_0_93:notes">
            <a:extLst>
              <a:ext uri="{FF2B5EF4-FFF2-40B4-BE49-F238E27FC236}">
                <a16:creationId xmlns:a16="http://schemas.microsoft.com/office/drawing/2014/main" id="{0CA2B770-BD89-EA32-6838-B9C8FDE12E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44431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>
          <a:extLst>
            <a:ext uri="{FF2B5EF4-FFF2-40B4-BE49-F238E27FC236}">
              <a16:creationId xmlns:a16="http://schemas.microsoft.com/office/drawing/2014/main" id="{1A673E69-5115-3DA1-CFD5-3FEB0FD8A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cc256b65b8_0_93:notes">
            <a:extLst>
              <a:ext uri="{FF2B5EF4-FFF2-40B4-BE49-F238E27FC236}">
                <a16:creationId xmlns:a16="http://schemas.microsoft.com/office/drawing/2014/main" id="{413F7547-D6B1-E554-3778-8D3DD181800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cc256b65b8_0_93:notes">
            <a:extLst>
              <a:ext uri="{FF2B5EF4-FFF2-40B4-BE49-F238E27FC236}">
                <a16:creationId xmlns:a16="http://schemas.microsoft.com/office/drawing/2014/main" id="{C8367162-8953-A5EE-BEA2-2E3A49DB2B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83277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>
          <a:extLst>
            <a:ext uri="{FF2B5EF4-FFF2-40B4-BE49-F238E27FC236}">
              <a16:creationId xmlns:a16="http://schemas.microsoft.com/office/drawing/2014/main" id="{3324D5EC-2648-EEE3-4486-5FF1994D0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3fb61485ab_0_110:notes">
            <a:extLst>
              <a:ext uri="{FF2B5EF4-FFF2-40B4-BE49-F238E27FC236}">
                <a16:creationId xmlns:a16="http://schemas.microsoft.com/office/drawing/2014/main" id="{2070740B-2E59-C91E-B868-6C26C8E34E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3fb61485ab_0_110:notes">
            <a:extLst>
              <a:ext uri="{FF2B5EF4-FFF2-40B4-BE49-F238E27FC236}">
                <a16:creationId xmlns:a16="http://schemas.microsoft.com/office/drawing/2014/main" id="{CE59D6A6-8E9C-3AAC-4A2E-267B33D002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41255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>
          <a:extLst>
            <a:ext uri="{FF2B5EF4-FFF2-40B4-BE49-F238E27FC236}">
              <a16:creationId xmlns:a16="http://schemas.microsoft.com/office/drawing/2014/main" id="{18D455EB-243F-55CE-0AB1-C5B25F0C5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cc256b65b8_0_93:notes">
            <a:extLst>
              <a:ext uri="{FF2B5EF4-FFF2-40B4-BE49-F238E27FC236}">
                <a16:creationId xmlns:a16="http://schemas.microsoft.com/office/drawing/2014/main" id="{4CC12C2D-4918-67FA-900D-4971D4D96B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cc256b65b8_0_93:notes">
            <a:extLst>
              <a:ext uri="{FF2B5EF4-FFF2-40B4-BE49-F238E27FC236}">
                <a16:creationId xmlns:a16="http://schemas.microsoft.com/office/drawing/2014/main" id="{A2750145-D1BB-E857-FF2D-FC20FB7E5E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3983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GB" dirty="0"/>
              <a:t>If there are tech issues, you need to set up etc, this 5 min video will buy some time </a:t>
            </a:r>
            <a:r>
              <a:rPr lang="en-GB" dirty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70222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>
          <a:extLst>
            <a:ext uri="{FF2B5EF4-FFF2-40B4-BE49-F238E27FC236}">
              <a16:creationId xmlns:a16="http://schemas.microsoft.com/office/drawing/2014/main" id="{B7E1CE7A-A7F9-284F-B83D-25EA00538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3fb61485ab_0_110:notes">
            <a:extLst>
              <a:ext uri="{FF2B5EF4-FFF2-40B4-BE49-F238E27FC236}">
                <a16:creationId xmlns:a16="http://schemas.microsoft.com/office/drawing/2014/main" id="{8B256DBE-0832-8791-DA89-37D7C1306D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3fb61485ab_0_110:notes">
            <a:extLst>
              <a:ext uri="{FF2B5EF4-FFF2-40B4-BE49-F238E27FC236}">
                <a16:creationId xmlns:a16="http://schemas.microsoft.com/office/drawing/2014/main" id="{169F7027-2A10-B576-DF30-13E70CD8AF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7832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>
          <a:extLst>
            <a:ext uri="{FF2B5EF4-FFF2-40B4-BE49-F238E27FC236}">
              <a16:creationId xmlns:a16="http://schemas.microsoft.com/office/drawing/2014/main" id="{DFC5E830-2FB7-C4AF-E21B-D61390CEF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3fb61485ab_0_110:notes">
            <a:extLst>
              <a:ext uri="{FF2B5EF4-FFF2-40B4-BE49-F238E27FC236}">
                <a16:creationId xmlns:a16="http://schemas.microsoft.com/office/drawing/2014/main" id="{32EEDD84-BDC4-4576-5A8C-36BAB9E7C2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3fb61485ab_0_110:notes">
            <a:extLst>
              <a:ext uri="{FF2B5EF4-FFF2-40B4-BE49-F238E27FC236}">
                <a16:creationId xmlns:a16="http://schemas.microsoft.com/office/drawing/2014/main" id="{74FAB838-8907-CB30-80B3-555B66C181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69421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>
          <a:extLst>
            <a:ext uri="{FF2B5EF4-FFF2-40B4-BE49-F238E27FC236}">
              <a16:creationId xmlns:a16="http://schemas.microsoft.com/office/drawing/2014/main" id="{17627115-0791-5D1B-2D84-BB269043B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e1d838b627_4_0:notes">
            <a:extLst>
              <a:ext uri="{FF2B5EF4-FFF2-40B4-BE49-F238E27FC236}">
                <a16:creationId xmlns:a16="http://schemas.microsoft.com/office/drawing/2014/main" id="{44766346-6E49-684C-9643-F5A51FF0C8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e1d838b627_4_0:notes">
            <a:extLst>
              <a:ext uri="{FF2B5EF4-FFF2-40B4-BE49-F238E27FC236}">
                <a16:creationId xmlns:a16="http://schemas.microsoft.com/office/drawing/2014/main" id="{76B05D50-88C4-825B-E3D0-BBD1301A2E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Image from: https://essentialengine.com/you-need-to-stop-acting-like-a-robot/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74753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Students receive the 10 user profiles and cluster them into 3 groups based on what </a:t>
            </a:r>
            <a:r>
              <a:rPr lang="en-US" i="1" dirty="0"/>
              <a:t>they</a:t>
            </a:r>
            <a:r>
              <a:rPr lang="en-US" dirty="0"/>
              <a:t> think makes sense for ad targeting.</a:t>
            </a:r>
          </a:p>
          <a:p>
            <a:r>
              <a:rPr lang="en-US" dirty="0"/>
              <a:t>They must write down the </a:t>
            </a:r>
            <a:r>
              <a:rPr lang="en-US" i="1" dirty="0"/>
              <a:t>reasoning</a:t>
            </a:r>
            <a:r>
              <a:rPr lang="en-US" dirty="0"/>
              <a:t> behind their groupings.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76657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>
          <a:extLst>
            <a:ext uri="{FF2B5EF4-FFF2-40B4-BE49-F238E27FC236}">
              <a16:creationId xmlns:a16="http://schemas.microsoft.com/office/drawing/2014/main" id="{E1E30DFF-F481-A6D4-E3F9-2F3DF01B3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3fb61485ab_0_110:notes">
            <a:extLst>
              <a:ext uri="{FF2B5EF4-FFF2-40B4-BE49-F238E27FC236}">
                <a16:creationId xmlns:a16="http://schemas.microsoft.com/office/drawing/2014/main" id="{9753480C-3061-4A28-F2B2-B319EB3733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3fb61485ab_0_110:notes">
            <a:extLst>
              <a:ext uri="{FF2B5EF4-FFF2-40B4-BE49-F238E27FC236}">
                <a16:creationId xmlns:a16="http://schemas.microsoft.com/office/drawing/2014/main" id="{DE49DAB4-F766-EAE0-F1E3-F1DED4F8C2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Slide for offline lessons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719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>
          <a:extLst>
            <a:ext uri="{FF2B5EF4-FFF2-40B4-BE49-F238E27FC236}">
              <a16:creationId xmlns:a16="http://schemas.microsoft.com/office/drawing/2014/main" id="{099FE68A-8F6D-C947-0E61-CA614D2F3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e1d838b627_4_0:notes">
            <a:extLst>
              <a:ext uri="{FF2B5EF4-FFF2-40B4-BE49-F238E27FC236}">
                <a16:creationId xmlns:a16="http://schemas.microsoft.com/office/drawing/2014/main" id="{127024B0-D247-AA2F-C0E8-623BE3E691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e1d838b627_4_0:notes">
            <a:extLst>
              <a:ext uri="{FF2B5EF4-FFF2-40B4-BE49-F238E27FC236}">
                <a16:creationId xmlns:a16="http://schemas.microsoft.com/office/drawing/2014/main" id="{A2CDA86A-48B3-C314-6DA1-985446349CC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60872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>
          <a:extLst>
            <a:ext uri="{FF2B5EF4-FFF2-40B4-BE49-F238E27FC236}">
              <a16:creationId xmlns:a16="http://schemas.microsoft.com/office/drawing/2014/main" id="{1F5669C7-3195-4C0B-5983-0945B7FE2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3fb61485ab_0_80:notes">
            <a:extLst>
              <a:ext uri="{FF2B5EF4-FFF2-40B4-BE49-F238E27FC236}">
                <a16:creationId xmlns:a16="http://schemas.microsoft.com/office/drawing/2014/main" id="{9303BDFF-B811-D7B8-630F-188AB330BD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3fb61485ab_0_80:notes">
            <a:extLst>
              <a:ext uri="{FF2B5EF4-FFF2-40B4-BE49-F238E27FC236}">
                <a16:creationId xmlns:a16="http://schemas.microsoft.com/office/drawing/2014/main" id="{318EDB72-086C-CE89-A86B-2F1C5ECD20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9389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>
          <a:extLst>
            <a:ext uri="{FF2B5EF4-FFF2-40B4-BE49-F238E27FC236}">
              <a16:creationId xmlns:a16="http://schemas.microsoft.com/office/drawing/2014/main" id="{6E3787B9-78CC-5573-5969-4D36C60FE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e1d838b627_4_84:notes">
            <a:extLst>
              <a:ext uri="{FF2B5EF4-FFF2-40B4-BE49-F238E27FC236}">
                <a16:creationId xmlns:a16="http://schemas.microsoft.com/office/drawing/2014/main" id="{00EDC9AF-B549-AF45-8347-06C9D892D5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e1d838b627_4_84:notes">
            <a:extLst>
              <a:ext uri="{FF2B5EF4-FFF2-40B4-BE49-F238E27FC236}">
                <a16:creationId xmlns:a16="http://schemas.microsoft.com/office/drawing/2014/main" id="{16920DDC-5EE7-DE4E-FC44-C7FBBD74C3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68010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>
          <a:extLst>
            <a:ext uri="{FF2B5EF4-FFF2-40B4-BE49-F238E27FC236}">
              <a16:creationId xmlns:a16="http://schemas.microsoft.com/office/drawing/2014/main" id="{CB1C8065-3B00-B5B1-50B5-C812725A1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3fb61485ab_0_110:notes">
            <a:extLst>
              <a:ext uri="{FF2B5EF4-FFF2-40B4-BE49-F238E27FC236}">
                <a16:creationId xmlns:a16="http://schemas.microsoft.com/office/drawing/2014/main" id="{C61F56ED-E87D-AAFD-7396-94B97440C6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3fb61485ab_0_110:notes">
            <a:extLst>
              <a:ext uri="{FF2B5EF4-FFF2-40B4-BE49-F238E27FC236}">
                <a16:creationId xmlns:a16="http://schemas.microsoft.com/office/drawing/2014/main" id="{1FA1585A-DDCF-9859-C6A9-4EDBF1509F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70036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>
          <a:extLst>
            <a:ext uri="{FF2B5EF4-FFF2-40B4-BE49-F238E27FC236}">
              <a16:creationId xmlns:a16="http://schemas.microsoft.com/office/drawing/2014/main" id="{CFDF62A2-5F67-C277-48A4-4D63EF3B7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e1d838b627_4_84:notes">
            <a:extLst>
              <a:ext uri="{FF2B5EF4-FFF2-40B4-BE49-F238E27FC236}">
                <a16:creationId xmlns:a16="http://schemas.microsoft.com/office/drawing/2014/main" id="{25AC6582-D88B-483D-6223-62C89B80DF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e1d838b627_4_84:notes">
            <a:extLst>
              <a:ext uri="{FF2B5EF4-FFF2-40B4-BE49-F238E27FC236}">
                <a16:creationId xmlns:a16="http://schemas.microsoft.com/office/drawing/2014/main" id="{C5291AE5-62D5-3ADD-5945-F3DF256DC3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3758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>
          <a:extLst>
            <a:ext uri="{FF2B5EF4-FFF2-40B4-BE49-F238E27FC236}">
              <a16:creationId xmlns:a16="http://schemas.microsoft.com/office/drawing/2014/main" id="{9BD69F29-54DA-CF05-13B3-94DAA8FFC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3fb61485ab_0_110:notes">
            <a:extLst>
              <a:ext uri="{FF2B5EF4-FFF2-40B4-BE49-F238E27FC236}">
                <a16:creationId xmlns:a16="http://schemas.microsoft.com/office/drawing/2014/main" id="{878C1301-B012-3816-1031-9DB8ED8C58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3fb61485ab_0_110:notes">
            <a:extLst>
              <a:ext uri="{FF2B5EF4-FFF2-40B4-BE49-F238E27FC236}">
                <a16:creationId xmlns:a16="http://schemas.microsoft.com/office/drawing/2014/main" id="{154DB53B-7DE0-73AE-48ED-D624A8995C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91496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>
          <a:extLst>
            <a:ext uri="{FF2B5EF4-FFF2-40B4-BE49-F238E27FC236}">
              <a16:creationId xmlns:a16="http://schemas.microsoft.com/office/drawing/2014/main" id="{945CD1A7-E110-8767-2301-67C71BD71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ce8261fc04_0_16:notes">
            <a:extLst>
              <a:ext uri="{FF2B5EF4-FFF2-40B4-BE49-F238E27FC236}">
                <a16:creationId xmlns:a16="http://schemas.microsoft.com/office/drawing/2014/main" id="{8DE56A81-31D3-65BE-93BE-C3867F2B816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ce8261fc04_0_16:notes">
            <a:extLst>
              <a:ext uri="{FF2B5EF4-FFF2-40B4-BE49-F238E27FC236}">
                <a16:creationId xmlns:a16="http://schemas.microsoft.com/office/drawing/2014/main" id="{51DCCE04-7CCA-3B59-FDC5-E40B5A6103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91545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>
          <a:extLst>
            <a:ext uri="{FF2B5EF4-FFF2-40B4-BE49-F238E27FC236}">
              <a16:creationId xmlns:a16="http://schemas.microsoft.com/office/drawing/2014/main" id="{4931785D-5CB7-DEFE-DD04-A19096897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e1d838b627_4_0:notes">
            <a:extLst>
              <a:ext uri="{FF2B5EF4-FFF2-40B4-BE49-F238E27FC236}">
                <a16:creationId xmlns:a16="http://schemas.microsoft.com/office/drawing/2014/main" id="{A16A7766-C1BB-C0DF-05C3-373FA75254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e1d838b627_4_0:notes">
            <a:extLst>
              <a:ext uri="{FF2B5EF4-FFF2-40B4-BE49-F238E27FC236}">
                <a16:creationId xmlns:a16="http://schemas.microsoft.com/office/drawing/2014/main" id="{2A17BC76-6352-53A6-DEE1-E005F213E90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Image from: https://www.linkedin.com/pulse/ai-wont-destroy-humanity-well-quietly-opt-out-cornwall-watkins-gh9he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09248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>
          <a:extLst>
            <a:ext uri="{FF2B5EF4-FFF2-40B4-BE49-F238E27FC236}">
              <a16:creationId xmlns:a16="http://schemas.microsoft.com/office/drawing/2014/main" id="{EAE413EC-5031-8DF8-DE20-EC9C57DDC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3fb61485ab_0_110:notes">
            <a:extLst>
              <a:ext uri="{FF2B5EF4-FFF2-40B4-BE49-F238E27FC236}">
                <a16:creationId xmlns:a16="http://schemas.microsoft.com/office/drawing/2014/main" id="{3E3519E3-A54A-5E88-3E7A-A34B2EABCF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3fb61485ab_0_110:notes">
            <a:extLst>
              <a:ext uri="{FF2B5EF4-FFF2-40B4-BE49-F238E27FC236}">
                <a16:creationId xmlns:a16="http://schemas.microsoft.com/office/drawing/2014/main" id="{8EB1983C-F2F6-C89C-3ACF-7EAD0E1B4D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10006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>
          <a:extLst>
            <a:ext uri="{FF2B5EF4-FFF2-40B4-BE49-F238E27FC236}">
              <a16:creationId xmlns:a16="http://schemas.microsoft.com/office/drawing/2014/main" id="{F52932B2-D628-89C9-164D-7C81A74F8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3fb61485ab_0_110:notes">
            <a:extLst>
              <a:ext uri="{FF2B5EF4-FFF2-40B4-BE49-F238E27FC236}">
                <a16:creationId xmlns:a16="http://schemas.microsoft.com/office/drawing/2014/main" id="{DB72734E-C882-17C6-154C-5417CBEB21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3fb61485ab_0_110:notes">
            <a:extLst>
              <a:ext uri="{FF2B5EF4-FFF2-40B4-BE49-F238E27FC236}">
                <a16:creationId xmlns:a16="http://schemas.microsoft.com/office/drawing/2014/main" id="{40B3239A-02A9-BAC8-B4CA-F13A381097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63382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>
          <a:extLst>
            <a:ext uri="{FF2B5EF4-FFF2-40B4-BE49-F238E27FC236}">
              <a16:creationId xmlns:a16="http://schemas.microsoft.com/office/drawing/2014/main" id="{1D833C06-1CF0-7E56-B0FC-34CE04E97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e1d838b627_4_0:notes">
            <a:extLst>
              <a:ext uri="{FF2B5EF4-FFF2-40B4-BE49-F238E27FC236}">
                <a16:creationId xmlns:a16="http://schemas.microsoft.com/office/drawing/2014/main" id="{16BF208E-3A57-583E-7BA4-A4072D532F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e1d838b627_4_0:notes">
            <a:extLst>
              <a:ext uri="{FF2B5EF4-FFF2-40B4-BE49-F238E27FC236}">
                <a16:creationId xmlns:a16="http://schemas.microsoft.com/office/drawing/2014/main" id="{C5759F12-9873-93E6-ED97-96A0963BA8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Image from: https://www.express.co.uk/news/science/661478/END-OF-HUMANITY-Artificial-Intelligence-could-destroy-us-WITHIN-DECADES-warns-expert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72972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>
          <a:extLst>
            <a:ext uri="{FF2B5EF4-FFF2-40B4-BE49-F238E27FC236}">
              <a16:creationId xmlns:a16="http://schemas.microsoft.com/office/drawing/2014/main" id="{51FF7A07-F2FE-2592-6946-1A9FEFFFF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3fb61485ab_0_110:notes">
            <a:extLst>
              <a:ext uri="{FF2B5EF4-FFF2-40B4-BE49-F238E27FC236}">
                <a16:creationId xmlns:a16="http://schemas.microsoft.com/office/drawing/2014/main" id="{963AF782-E247-0F7C-8D01-11744AA5C19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3fb61485ab_0_110:notes">
            <a:extLst>
              <a:ext uri="{FF2B5EF4-FFF2-40B4-BE49-F238E27FC236}">
                <a16:creationId xmlns:a16="http://schemas.microsoft.com/office/drawing/2014/main" id="{EC14F8D4-0A03-2960-1E9B-68E5872827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00983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GB" dirty="0"/>
              <a:t>Play first 1 minute</a:t>
            </a:r>
          </a:p>
        </p:txBody>
      </p:sp>
    </p:spTree>
    <p:extLst>
      <p:ext uri="{BB962C8B-B14F-4D97-AF65-F5344CB8AC3E}">
        <p14:creationId xmlns:p14="http://schemas.microsoft.com/office/powerpoint/2010/main" val="41013858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>
          <a:extLst>
            <a:ext uri="{FF2B5EF4-FFF2-40B4-BE49-F238E27FC236}">
              <a16:creationId xmlns:a16="http://schemas.microsoft.com/office/drawing/2014/main" id="{078B8497-242E-F5FD-6BEA-1BA35F7D5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3fb61485ab_0_110:notes">
            <a:extLst>
              <a:ext uri="{FF2B5EF4-FFF2-40B4-BE49-F238E27FC236}">
                <a16:creationId xmlns:a16="http://schemas.microsoft.com/office/drawing/2014/main" id="{02359841-21F4-0515-2F66-82CE402F73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3fb61485ab_0_110:notes">
            <a:extLst>
              <a:ext uri="{FF2B5EF4-FFF2-40B4-BE49-F238E27FC236}">
                <a16:creationId xmlns:a16="http://schemas.microsoft.com/office/drawing/2014/main" id="{7ABF3D0E-A5BD-15E4-85B1-C9D990BA47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00588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>
          <a:extLst>
            <a:ext uri="{FF2B5EF4-FFF2-40B4-BE49-F238E27FC236}">
              <a16:creationId xmlns:a16="http://schemas.microsoft.com/office/drawing/2014/main" id="{0553DD1C-8FF1-C657-C168-1DDF63840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e1d838b627_4_0:notes">
            <a:extLst>
              <a:ext uri="{FF2B5EF4-FFF2-40B4-BE49-F238E27FC236}">
                <a16:creationId xmlns:a16="http://schemas.microsoft.com/office/drawing/2014/main" id="{F350A6DB-9479-5D1D-89B6-EC6AF2A762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e1d838b627_4_0:notes">
            <a:extLst>
              <a:ext uri="{FF2B5EF4-FFF2-40B4-BE49-F238E27FC236}">
                <a16:creationId xmlns:a16="http://schemas.microsoft.com/office/drawing/2014/main" id="{98CCE103-DAA1-5364-2024-E57EFE2157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Image from: https://dynamicscommunities.com/ug/women-in-tech/responsible-ai-shaping-a-future-that-includes-us-all/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39058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Image from: https://www.highdigital.co.uk/blog/preparing-your-companys-data-for-ai/</a:t>
            </a:r>
            <a:endParaRPr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>
          <a:extLst>
            <a:ext uri="{FF2B5EF4-FFF2-40B4-BE49-F238E27FC236}">
              <a16:creationId xmlns:a16="http://schemas.microsoft.com/office/drawing/2014/main" id="{1C4EC6A9-DA44-A665-6B97-07551C7E0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3fb61485ab_0_110:notes">
            <a:extLst>
              <a:ext uri="{FF2B5EF4-FFF2-40B4-BE49-F238E27FC236}">
                <a16:creationId xmlns:a16="http://schemas.microsoft.com/office/drawing/2014/main" id="{187B119E-14DC-F6E3-01F7-F91AD69BC0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3fb61485ab_0_110:notes">
            <a:extLst>
              <a:ext uri="{FF2B5EF4-FFF2-40B4-BE49-F238E27FC236}">
                <a16:creationId xmlns:a16="http://schemas.microsoft.com/office/drawing/2014/main" id="{3E017B85-7D19-4602-413D-8F327B6240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12581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ce8261fc04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ce8261fc04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>
          <a:extLst>
            <a:ext uri="{FF2B5EF4-FFF2-40B4-BE49-F238E27FC236}">
              <a16:creationId xmlns:a16="http://schemas.microsoft.com/office/drawing/2014/main" id="{E657EAAE-436F-F000-6E5F-11E6450AA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3fb61485ab_0_110:notes">
            <a:extLst>
              <a:ext uri="{FF2B5EF4-FFF2-40B4-BE49-F238E27FC236}">
                <a16:creationId xmlns:a16="http://schemas.microsoft.com/office/drawing/2014/main" id="{DDF22DA1-AD42-6B5B-1B5A-6CD78FF6FE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3fb61485ab_0_110:notes">
            <a:extLst>
              <a:ext uri="{FF2B5EF4-FFF2-40B4-BE49-F238E27FC236}">
                <a16:creationId xmlns:a16="http://schemas.microsoft.com/office/drawing/2014/main" id="{487D33E4-8948-8CC1-986A-4B0C0BF675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1679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>
          <a:extLst>
            <a:ext uri="{FF2B5EF4-FFF2-40B4-BE49-F238E27FC236}">
              <a16:creationId xmlns:a16="http://schemas.microsoft.com/office/drawing/2014/main" id="{228DA89C-914F-E1F0-53A7-94A607DFB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e1d838b627_4_84:notes">
            <a:extLst>
              <a:ext uri="{FF2B5EF4-FFF2-40B4-BE49-F238E27FC236}">
                <a16:creationId xmlns:a16="http://schemas.microsoft.com/office/drawing/2014/main" id="{352FC76D-1774-0278-711A-832FAF2874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e1d838b627_4_84:notes">
            <a:extLst>
              <a:ext uri="{FF2B5EF4-FFF2-40B4-BE49-F238E27FC236}">
                <a16:creationId xmlns:a16="http://schemas.microsoft.com/office/drawing/2014/main" id="{C67D8B26-2FD0-4D41-5A7F-B976DE0495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Image from: https://www.augmentedstartups.com/blog/a-comprehensive-guide-to-image-classification-in-2023?srsltid=AfmBOoq0lcpbW3tLvNV1YESHOogioZ-_i2xY0kVHe63dU8v96jIq4l8t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6225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>
          <a:extLst>
            <a:ext uri="{FF2B5EF4-FFF2-40B4-BE49-F238E27FC236}">
              <a16:creationId xmlns:a16="http://schemas.microsoft.com/office/drawing/2014/main" id="{C6B1A500-8FD8-CE1E-F082-5454C1D1D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cc256b65b8_0_93:notes">
            <a:extLst>
              <a:ext uri="{FF2B5EF4-FFF2-40B4-BE49-F238E27FC236}">
                <a16:creationId xmlns:a16="http://schemas.microsoft.com/office/drawing/2014/main" id="{4446C95E-F06E-592E-F53B-C339F385FC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cc256b65b8_0_93:notes">
            <a:extLst>
              <a:ext uri="{FF2B5EF4-FFF2-40B4-BE49-F238E27FC236}">
                <a16:creationId xmlns:a16="http://schemas.microsoft.com/office/drawing/2014/main" id="{ADBC92D1-FFB7-0C1E-A8DC-4FFD8520EC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1884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>
          <a:extLst>
            <a:ext uri="{FF2B5EF4-FFF2-40B4-BE49-F238E27FC236}">
              <a16:creationId xmlns:a16="http://schemas.microsoft.com/office/drawing/2014/main" id="{B9C6A812-D6E7-C39F-B7A2-A8DC9E6D4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3fb61485ab_0_110:notes">
            <a:extLst>
              <a:ext uri="{FF2B5EF4-FFF2-40B4-BE49-F238E27FC236}">
                <a16:creationId xmlns:a16="http://schemas.microsoft.com/office/drawing/2014/main" id="{F63491A2-E567-277E-C0BB-47BBE3B901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3fb61485ab_0_110:notes">
            <a:extLst>
              <a:ext uri="{FF2B5EF4-FFF2-40B4-BE49-F238E27FC236}">
                <a16:creationId xmlns:a16="http://schemas.microsoft.com/office/drawing/2014/main" id="{B5A49AD6-6223-BA8B-85FD-BBF2785686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2701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>
          <a:extLst>
            <a:ext uri="{FF2B5EF4-FFF2-40B4-BE49-F238E27FC236}">
              <a16:creationId xmlns:a16="http://schemas.microsoft.com/office/drawing/2014/main" id="{6277F550-B302-F774-80D8-AF88F8B91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e1d838b627_4_0:notes">
            <a:extLst>
              <a:ext uri="{FF2B5EF4-FFF2-40B4-BE49-F238E27FC236}">
                <a16:creationId xmlns:a16="http://schemas.microsoft.com/office/drawing/2014/main" id="{80277D32-971D-8C39-8C40-D884A16C8F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e1d838b627_4_0:notes">
            <a:extLst>
              <a:ext uri="{FF2B5EF4-FFF2-40B4-BE49-F238E27FC236}">
                <a16:creationId xmlns:a16="http://schemas.microsoft.com/office/drawing/2014/main" id="{37190CD3-94FE-63C7-8C92-182DFF1C20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4483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A1uf1Q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>
            <a:spLocks noGrp="1"/>
          </p:cNvSpPr>
          <p:nvPr>
            <p:ph type="pic" idx="2"/>
          </p:nvPr>
        </p:nvSpPr>
        <p:spPr>
          <a:xfrm>
            <a:off x="-1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42900" y="342902"/>
            <a:ext cx="3833700" cy="14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800" b="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42900" y="4457971"/>
            <a:ext cx="3141900" cy="33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2_1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13" title="paint-drops-black-background.jpg"/>
          <p:cNvPicPr preferRelativeResize="0"/>
          <p:nvPr/>
        </p:nvPicPr>
        <p:blipFill rotWithShape="1">
          <a:blip r:embed="rId2">
            <a:alphaModFix/>
          </a:blip>
          <a:srcRect l="17791" t="4889" r="17797" b="39872"/>
          <a:stretch/>
        </p:blipFill>
        <p:spPr>
          <a:xfrm rot="10800000">
            <a:off x="-1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3"/>
          <p:cNvSpPr>
            <a:spLocks noGrp="1"/>
          </p:cNvSpPr>
          <p:nvPr>
            <p:ph type="pic" idx="2"/>
          </p:nvPr>
        </p:nvSpPr>
        <p:spPr>
          <a:xfrm>
            <a:off x="342900" y="3469850"/>
            <a:ext cx="8458200" cy="13308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342900" y="342900"/>
            <a:ext cx="845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1"/>
          </p:nvPr>
        </p:nvSpPr>
        <p:spPr>
          <a:xfrm>
            <a:off x="1752627" y="991818"/>
            <a:ext cx="2799900" cy="5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600">
                <a:latin typeface="Raleway"/>
                <a:ea typeface="Raleway"/>
                <a:cs typeface="Raleway"/>
                <a:sym typeface="Raleway"/>
              </a:defRPr>
            </a:lvl1pPr>
            <a:lvl2pPr lvl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3"/>
          </p:nvPr>
        </p:nvSpPr>
        <p:spPr>
          <a:xfrm>
            <a:off x="1752627" y="1638027"/>
            <a:ext cx="2799900" cy="5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600">
                <a:latin typeface="Raleway"/>
                <a:ea typeface="Raleway"/>
                <a:cs typeface="Raleway"/>
                <a:sym typeface="Raleway"/>
              </a:defRPr>
            </a:lvl1pPr>
            <a:lvl2pPr lvl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4"/>
          </p:nvPr>
        </p:nvSpPr>
        <p:spPr>
          <a:xfrm>
            <a:off x="1752627" y="2284235"/>
            <a:ext cx="2799900" cy="5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600">
                <a:latin typeface="Raleway"/>
                <a:ea typeface="Raleway"/>
                <a:cs typeface="Raleway"/>
                <a:sym typeface="Raleway"/>
              </a:defRPr>
            </a:lvl1pPr>
            <a:lvl2pPr lvl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5"/>
          </p:nvPr>
        </p:nvSpPr>
        <p:spPr>
          <a:xfrm>
            <a:off x="1752627" y="2930443"/>
            <a:ext cx="2799900" cy="5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600">
                <a:latin typeface="Raleway"/>
                <a:ea typeface="Raleway"/>
                <a:cs typeface="Raleway"/>
                <a:sym typeface="Raleway"/>
              </a:defRPr>
            </a:lvl1pPr>
            <a:lvl2pPr lvl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6"/>
          </p:nvPr>
        </p:nvSpPr>
        <p:spPr>
          <a:xfrm>
            <a:off x="5496977" y="991818"/>
            <a:ext cx="2799900" cy="5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600">
                <a:latin typeface="Raleway"/>
                <a:ea typeface="Raleway"/>
                <a:cs typeface="Raleway"/>
                <a:sym typeface="Raleway"/>
              </a:defRPr>
            </a:lvl1pPr>
            <a:lvl2pPr lvl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7"/>
          </p:nvPr>
        </p:nvSpPr>
        <p:spPr>
          <a:xfrm>
            <a:off x="5496977" y="1638025"/>
            <a:ext cx="2799900" cy="5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600">
                <a:latin typeface="Raleway"/>
                <a:ea typeface="Raleway"/>
                <a:cs typeface="Raleway"/>
                <a:sym typeface="Raleway"/>
              </a:defRPr>
            </a:lvl1pPr>
            <a:lvl2pPr lvl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8"/>
          </p:nvPr>
        </p:nvSpPr>
        <p:spPr>
          <a:xfrm>
            <a:off x="5496977" y="2284231"/>
            <a:ext cx="2799900" cy="5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600">
                <a:latin typeface="Raleway"/>
                <a:ea typeface="Raleway"/>
                <a:cs typeface="Raleway"/>
                <a:sym typeface="Raleway"/>
              </a:defRPr>
            </a:lvl1pPr>
            <a:lvl2pPr lvl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9"/>
          </p:nvPr>
        </p:nvSpPr>
        <p:spPr>
          <a:xfrm>
            <a:off x="5496977" y="2930437"/>
            <a:ext cx="2799900" cy="5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600">
                <a:latin typeface="Raleway"/>
                <a:ea typeface="Raleway"/>
                <a:cs typeface="Raleway"/>
                <a:sym typeface="Raleway"/>
              </a:defRPr>
            </a:lvl1pPr>
            <a:lvl2pPr lvl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13" hasCustomPrompt="1"/>
          </p:nvPr>
        </p:nvSpPr>
        <p:spPr>
          <a:xfrm>
            <a:off x="834828" y="2954256"/>
            <a:ext cx="865800" cy="31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1"/>
                </a:solidFill>
                <a:latin typeface="Unbounded ExtraBold"/>
                <a:ea typeface="Unbounded ExtraBold"/>
                <a:cs typeface="Unbounded ExtraBold"/>
                <a:sym typeface="Unbounded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14" hasCustomPrompt="1"/>
          </p:nvPr>
        </p:nvSpPr>
        <p:spPr>
          <a:xfrm>
            <a:off x="834829" y="1661639"/>
            <a:ext cx="865800" cy="31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1"/>
                </a:solidFill>
                <a:latin typeface="Unbounded ExtraBold"/>
                <a:ea typeface="Unbounded ExtraBold"/>
                <a:cs typeface="Unbounded ExtraBold"/>
                <a:sym typeface="Unbounded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5" hasCustomPrompt="1"/>
          </p:nvPr>
        </p:nvSpPr>
        <p:spPr>
          <a:xfrm>
            <a:off x="835656" y="1015631"/>
            <a:ext cx="864300" cy="31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1"/>
                </a:solidFill>
                <a:latin typeface="Unbounded ExtraBold"/>
                <a:ea typeface="Unbounded ExtraBold"/>
                <a:cs typeface="Unbounded ExtraBold"/>
                <a:sym typeface="Unbounded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16" hasCustomPrompt="1"/>
          </p:nvPr>
        </p:nvSpPr>
        <p:spPr>
          <a:xfrm>
            <a:off x="834828" y="2307948"/>
            <a:ext cx="865800" cy="3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1"/>
                </a:solidFill>
                <a:latin typeface="Unbounded ExtraBold"/>
                <a:ea typeface="Unbounded ExtraBold"/>
                <a:cs typeface="Unbounded ExtraBold"/>
                <a:sym typeface="Unbounded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7" hasCustomPrompt="1"/>
          </p:nvPr>
        </p:nvSpPr>
        <p:spPr>
          <a:xfrm>
            <a:off x="4591866" y="1661837"/>
            <a:ext cx="865800" cy="31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1"/>
                </a:solidFill>
                <a:latin typeface="Unbounded ExtraBold"/>
                <a:ea typeface="Unbounded ExtraBold"/>
                <a:cs typeface="Unbounded ExtraBold"/>
                <a:sym typeface="Unbounded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18" hasCustomPrompt="1"/>
          </p:nvPr>
        </p:nvSpPr>
        <p:spPr>
          <a:xfrm>
            <a:off x="4591864" y="2308043"/>
            <a:ext cx="865800" cy="31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1"/>
                </a:solidFill>
                <a:latin typeface="Unbounded ExtraBold"/>
                <a:ea typeface="Unbounded ExtraBold"/>
                <a:cs typeface="Unbounded ExtraBold"/>
                <a:sym typeface="Unbounded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19" hasCustomPrompt="1"/>
          </p:nvPr>
        </p:nvSpPr>
        <p:spPr>
          <a:xfrm>
            <a:off x="4591866" y="2954250"/>
            <a:ext cx="865800" cy="31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1"/>
                </a:solidFill>
                <a:latin typeface="Unbounded ExtraBold"/>
                <a:ea typeface="Unbounded ExtraBold"/>
                <a:cs typeface="Unbounded ExtraBold"/>
                <a:sym typeface="Unbounded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20" hasCustomPrompt="1"/>
          </p:nvPr>
        </p:nvSpPr>
        <p:spPr>
          <a:xfrm>
            <a:off x="4591866" y="1015631"/>
            <a:ext cx="865800" cy="3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1"/>
                </a:solidFill>
                <a:latin typeface="Unbounded ExtraBold"/>
                <a:ea typeface="Unbounded ExtraBold"/>
                <a:cs typeface="Unbounded ExtraBold"/>
                <a:sym typeface="Unbounded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4" title="paint-drops-black-background.jpg"/>
          <p:cNvPicPr preferRelativeResize="0"/>
          <p:nvPr/>
        </p:nvPicPr>
        <p:blipFill rotWithShape="1">
          <a:blip r:embed="rId2">
            <a:alphaModFix/>
          </a:blip>
          <a:srcRect l="17209" t="36724" r="17801" b="7541"/>
          <a:stretch/>
        </p:blipFill>
        <p:spPr>
          <a:xfrm rot="10800000">
            <a:off x="-1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347472" y="794675"/>
            <a:ext cx="8022000" cy="69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subTitle" idx="1"/>
          </p:nvPr>
        </p:nvSpPr>
        <p:spPr>
          <a:xfrm>
            <a:off x="3352800" y="2376025"/>
            <a:ext cx="5562600" cy="25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ONE_COLUMN_TEXT_1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5" title="paint-drops-black-background.jpg"/>
          <p:cNvPicPr preferRelativeResize="0"/>
          <p:nvPr/>
        </p:nvPicPr>
        <p:blipFill rotWithShape="1">
          <a:blip r:embed="rId2">
            <a:alphaModFix/>
          </a:blip>
          <a:srcRect t="14237"/>
          <a:stretch/>
        </p:blipFill>
        <p:spPr>
          <a:xfrm rot="10800000">
            <a:off x="-1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5122600" y="648321"/>
            <a:ext cx="3792900" cy="29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subTitle" idx="1"/>
          </p:nvPr>
        </p:nvSpPr>
        <p:spPr>
          <a:xfrm>
            <a:off x="5122600" y="3705450"/>
            <a:ext cx="3678600" cy="10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>
            <a:spLocks noGrp="1"/>
          </p:cNvSpPr>
          <p:nvPr>
            <p:ph type="pic" idx="2"/>
          </p:nvPr>
        </p:nvSpPr>
        <p:spPr>
          <a:xfrm>
            <a:off x="342900" y="342900"/>
            <a:ext cx="4229100" cy="445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349349" y="154925"/>
            <a:ext cx="818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aleway"/>
              <a:buNone/>
              <a:defRPr sz="2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aleway"/>
              <a:buNone/>
              <a:defRPr sz="2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aleway"/>
              <a:buNone/>
              <a:defRPr sz="2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aleway"/>
              <a:buNone/>
              <a:defRPr sz="2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aleway"/>
              <a:buNone/>
              <a:defRPr sz="2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aleway"/>
              <a:buNone/>
              <a:defRPr sz="2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aleway"/>
              <a:buNone/>
              <a:defRPr sz="2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aleway"/>
              <a:buNone/>
              <a:defRPr sz="2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aleway"/>
              <a:buNone/>
              <a:defRPr sz="2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7" title="paint-drops-black-background.jpg"/>
          <p:cNvPicPr preferRelativeResize="0"/>
          <p:nvPr/>
        </p:nvPicPr>
        <p:blipFill rotWithShape="1">
          <a:blip r:embed="rId2">
            <a:alphaModFix/>
          </a:blip>
          <a:srcRect l="27165" t="415" r="36395" b="820"/>
          <a:stretch/>
        </p:blipFill>
        <p:spPr>
          <a:xfrm rot="5400000">
            <a:off x="2000250" y="-2000249"/>
            <a:ext cx="5143501" cy="9144001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228600" y="2683250"/>
            <a:ext cx="4292400" cy="211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subTitle" idx="1"/>
          </p:nvPr>
        </p:nvSpPr>
        <p:spPr>
          <a:xfrm>
            <a:off x="228600" y="577077"/>
            <a:ext cx="4500900" cy="7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82" name="Google Shape;82;p17"/>
          <p:cNvSpPr txBox="1"/>
          <p:nvPr/>
        </p:nvSpPr>
        <p:spPr>
          <a:xfrm>
            <a:off x="4188627" y="2561750"/>
            <a:ext cx="47295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CREDITS:</a:t>
            </a:r>
            <a:r>
              <a:rPr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This presentation template was created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and includes icons, infographics &amp; images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100" b="1" u="sng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8" title="back-1.jpg"/>
          <p:cNvPicPr preferRelativeResize="0"/>
          <p:nvPr/>
        </p:nvPicPr>
        <p:blipFill rotWithShape="1">
          <a:blip r:embed="rId2">
            <a:alphaModFix/>
          </a:blip>
          <a:srcRect r="28413" b="26172"/>
          <a:stretch/>
        </p:blipFill>
        <p:spPr>
          <a:xfrm>
            <a:off x="0" y="-13850"/>
            <a:ext cx="91440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9" title="back-2.jpg"/>
          <p:cNvPicPr preferRelativeResize="0"/>
          <p:nvPr/>
        </p:nvPicPr>
        <p:blipFill rotWithShape="1">
          <a:blip r:embed="rId2">
            <a:alphaModFix/>
          </a:blip>
          <a:srcRect l="1980" t="-1102"/>
          <a:stretch/>
        </p:blipFill>
        <p:spPr>
          <a:xfrm rot="10800000">
            <a:off x="3" y="-1"/>
            <a:ext cx="9143997" cy="5162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 title="paint-drops-black-background.jpg"/>
          <p:cNvPicPr preferRelativeResize="0"/>
          <p:nvPr/>
        </p:nvPicPr>
        <p:blipFill rotWithShape="1">
          <a:blip r:embed="rId2">
            <a:alphaModFix/>
          </a:blip>
          <a:srcRect l="35568" t="2177" r="28362" b="651"/>
          <a:stretch/>
        </p:blipFill>
        <p:spPr>
          <a:xfrm rot="-5400000">
            <a:off x="1990225" y="-1980201"/>
            <a:ext cx="5163551" cy="91239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>
            <a:spLocks noGrp="1"/>
          </p:cNvSpPr>
          <p:nvPr>
            <p:ph type="pic" idx="2"/>
          </p:nvPr>
        </p:nvSpPr>
        <p:spPr>
          <a:xfrm>
            <a:off x="342900" y="342900"/>
            <a:ext cx="8443500" cy="338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1730750" y="3849950"/>
            <a:ext cx="7070400" cy="94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7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3" hasCustomPrompt="1"/>
          </p:nvPr>
        </p:nvSpPr>
        <p:spPr>
          <a:xfrm>
            <a:off x="342900" y="3800301"/>
            <a:ext cx="1283400" cy="91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200">
                <a:solidFill>
                  <a:schemeClr val="accent2"/>
                </a:solidFill>
                <a:latin typeface="Unbounded SemiBold"/>
                <a:ea typeface="Unbounded SemiBold"/>
                <a:cs typeface="Unbounded SemiBold"/>
                <a:sym typeface="Unbounded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 title="paint-drops-black-background.jpg"/>
          <p:cNvPicPr preferRelativeResize="0"/>
          <p:nvPr/>
        </p:nvPicPr>
        <p:blipFill rotWithShape="1">
          <a:blip r:embed="rId2">
            <a:alphaModFix/>
          </a:blip>
          <a:srcRect t="14237"/>
          <a:stretch/>
        </p:blipFill>
        <p:spPr>
          <a:xfrm rot="10800000">
            <a:off x="-1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35925" y="634425"/>
            <a:ext cx="5097300" cy="7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349345" y="3105291"/>
            <a:ext cx="2112300" cy="18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349339" y="2219500"/>
            <a:ext cx="2112300" cy="72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2900989" y="3105280"/>
            <a:ext cx="2112300" cy="18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2909964" y="2219500"/>
            <a:ext cx="2112300" cy="72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>
            <a:spLocks noGrp="1"/>
          </p:cNvSpPr>
          <p:nvPr>
            <p:ph type="pic" idx="5"/>
          </p:nvPr>
        </p:nvSpPr>
        <p:spPr>
          <a:xfrm>
            <a:off x="6206075" y="800100"/>
            <a:ext cx="2580300" cy="37719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3998400" cy="144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1609625" y="2066125"/>
            <a:ext cx="3824100" cy="25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>
            <a:spLocks noGrp="1"/>
          </p:cNvSpPr>
          <p:nvPr>
            <p:ph type="pic" idx="2"/>
          </p:nvPr>
        </p:nvSpPr>
        <p:spPr>
          <a:xfrm>
            <a:off x="5715849" y="0"/>
            <a:ext cx="34281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subTitle" idx="1"/>
          </p:nvPr>
        </p:nvSpPr>
        <p:spPr>
          <a:xfrm>
            <a:off x="720064" y="1580125"/>
            <a:ext cx="3597000" cy="23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2"/>
          </p:nvPr>
        </p:nvSpPr>
        <p:spPr>
          <a:xfrm>
            <a:off x="4826936" y="1580125"/>
            <a:ext cx="3597000" cy="23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42" name="Google Shape;42;p10"/>
          <p:cNvSpPr txBox="1">
            <a:spLocks noGrp="1"/>
          </p:cNvSpPr>
          <p:nvPr>
            <p:ph type="title"/>
          </p:nvPr>
        </p:nvSpPr>
        <p:spPr>
          <a:xfrm>
            <a:off x="228600" y="4549500"/>
            <a:ext cx="3658500" cy="365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1400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952850"/>
            <a:ext cx="6576000" cy="79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subTitle" idx="1"/>
          </p:nvPr>
        </p:nvSpPr>
        <p:spPr>
          <a:xfrm>
            <a:off x="1284000" y="2816250"/>
            <a:ext cx="6576000" cy="37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Unbounded Light"/>
              <a:buNone/>
              <a:defRPr sz="2600">
                <a:solidFill>
                  <a:schemeClr val="dk1"/>
                </a:solidFill>
                <a:latin typeface="Unbounded Light"/>
                <a:ea typeface="Unbounded Light"/>
                <a:cs typeface="Unbounded Light"/>
                <a:sym typeface="Unbounded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Unbounded Light"/>
              <a:buNone/>
              <a:defRPr sz="2600">
                <a:solidFill>
                  <a:schemeClr val="dk1"/>
                </a:solidFill>
                <a:latin typeface="Unbounded Light"/>
                <a:ea typeface="Unbounded Light"/>
                <a:cs typeface="Unbounded Light"/>
                <a:sym typeface="Unbounded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Unbounded Light"/>
              <a:buNone/>
              <a:defRPr sz="2600">
                <a:solidFill>
                  <a:schemeClr val="dk1"/>
                </a:solidFill>
                <a:latin typeface="Unbounded Light"/>
                <a:ea typeface="Unbounded Light"/>
                <a:cs typeface="Unbounded Light"/>
                <a:sym typeface="Unbounded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Unbounded Light"/>
              <a:buNone/>
              <a:defRPr sz="2600">
                <a:solidFill>
                  <a:schemeClr val="dk1"/>
                </a:solidFill>
                <a:latin typeface="Unbounded Light"/>
                <a:ea typeface="Unbounded Light"/>
                <a:cs typeface="Unbounded Light"/>
                <a:sym typeface="Unbounded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Unbounded Light"/>
              <a:buNone/>
              <a:defRPr sz="2600">
                <a:solidFill>
                  <a:schemeClr val="dk1"/>
                </a:solidFill>
                <a:latin typeface="Unbounded Light"/>
                <a:ea typeface="Unbounded Light"/>
                <a:cs typeface="Unbounded Light"/>
                <a:sym typeface="Unbounded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Unbounded Light"/>
              <a:buNone/>
              <a:defRPr sz="2600">
                <a:solidFill>
                  <a:schemeClr val="dk1"/>
                </a:solidFill>
                <a:latin typeface="Unbounded Light"/>
                <a:ea typeface="Unbounded Light"/>
                <a:cs typeface="Unbounded Light"/>
                <a:sym typeface="Unbounded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Unbounded Light"/>
              <a:buNone/>
              <a:defRPr sz="2600">
                <a:solidFill>
                  <a:schemeClr val="dk1"/>
                </a:solidFill>
                <a:latin typeface="Unbounded Light"/>
                <a:ea typeface="Unbounded Light"/>
                <a:cs typeface="Unbounded Light"/>
                <a:sym typeface="Unbounded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Unbounded Light"/>
              <a:buNone/>
              <a:defRPr sz="2600">
                <a:solidFill>
                  <a:schemeClr val="dk1"/>
                </a:solidFill>
                <a:latin typeface="Unbounded Light"/>
                <a:ea typeface="Unbounded Light"/>
                <a:cs typeface="Unbounded Light"/>
                <a:sym typeface="Unbounded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Unbounded Light"/>
              <a:buNone/>
              <a:defRPr sz="2600">
                <a:solidFill>
                  <a:schemeClr val="dk1"/>
                </a:solidFill>
                <a:latin typeface="Unbounded Light"/>
                <a:ea typeface="Unbounded Light"/>
                <a:cs typeface="Unbounded Light"/>
                <a:sym typeface="Unbounded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zkD_rTEBYs?start=50&amp;feature=oembed" TargetMode="Externa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Pi3wu8t4GE?feature=oembed" TargetMode="Externa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xX92BBhHBw?feature=oembed" TargetMode="External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n0ywmFO3Wzo?feature=oembed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NaWJhlDb6sE?feature=oembed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_zfN9wnPvU0?feature=oembed" TargetMode="External"/><Relationship Id="rId4" Type="http://schemas.openxmlformats.org/officeDocument/2006/relationships/image" Target="../media/image4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nC8-uUZXSc?feature=oembed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4" title="portada-estrellada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0" r="3025"/>
          <a:stretch/>
        </p:blipFill>
        <p:spPr>
          <a:xfrm>
            <a:off x="-1" y="0"/>
            <a:ext cx="9144003" cy="5143500"/>
          </a:xfrm>
          <a:prstGeom prst="rect">
            <a:avLst/>
          </a:prstGeom>
        </p:spPr>
      </p:pic>
      <p:sp>
        <p:nvSpPr>
          <p:cNvPr id="103" name="Google Shape;103;p24"/>
          <p:cNvSpPr/>
          <p:nvPr/>
        </p:nvSpPr>
        <p:spPr>
          <a:xfrm>
            <a:off x="0" y="4088775"/>
            <a:ext cx="9144000" cy="10548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70A1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4"/>
          <p:cNvSpPr txBox="1">
            <a:spLocks noGrp="1"/>
          </p:cNvSpPr>
          <p:nvPr>
            <p:ph type="ctrTitle"/>
          </p:nvPr>
        </p:nvSpPr>
        <p:spPr>
          <a:xfrm>
            <a:off x="342900" y="342902"/>
            <a:ext cx="3833700" cy="14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latin typeface="Unbounded Black"/>
                <a:ea typeface="Unbounded Black"/>
                <a:cs typeface="Unbounded Black"/>
                <a:sym typeface="Unbounded Black"/>
              </a:rPr>
              <a:t>AI </a:t>
            </a:r>
            <a:endParaRPr sz="5500" dirty="0">
              <a:latin typeface="Unbounded Black"/>
              <a:ea typeface="Unbounded Black"/>
              <a:cs typeface="Unbounded Black"/>
              <a:sym typeface="Unbounded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Unbounded Light"/>
                <a:ea typeface="Unbounded Light"/>
                <a:cs typeface="Unbounded Light"/>
                <a:sym typeface="Unbounded Light"/>
              </a:rPr>
              <a:t>AN INTRODUCTION</a:t>
            </a:r>
            <a:endParaRPr sz="2000" dirty="0">
              <a:latin typeface="Unbounded Light"/>
              <a:ea typeface="Unbounded Light"/>
              <a:cs typeface="Unbounded Light"/>
              <a:sym typeface="Unbounded Light"/>
            </a:endParaRPr>
          </a:p>
        </p:txBody>
      </p:sp>
      <p:sp>
        <p:nvSpPr>
          <p:cNvPr id="105" name="Google Shape;105;p24"/>
          <p:cNvSpPr txBox="1"/>
          <p:nvPr/>
        </p:nvSpPr>
        <p:spPr>
          <a:xfrm>
            <a:off x="7421297" y="4527670"/>
            <a:ext cx="1372200" cy="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lt2"/>
                </a:solidFill>
                <a:latin typeface="Unbounded"/>
                <a:ea typeface="Unbounded"/>
                <a:cs typeface="Unbounded"/>
                <a:sym typeface="Unbounded"/>
              </a:rPr>
              <a:t>University of Bristol</a:t>
            </a:r>
            <a:endParaRPr sz="1100" dirty="0">
              <a:solidFill>
                <a:schemeClr val="lt2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106" name="Google Shape;106;p24"/>
          <p:cNvSpPr txBox="1">
            <a:spLocks noGrp="1"/>
          </p:cNvSpPr>
          <p:nvPr>
            <p:ph type="subTitle" idx="1"/>
          </p:nvPr>
        </p:nvSpPr>
        <p:spPr>
          <a:xfrm>
            <a:off x="342900" y="4457971"/>
            <a:ext cx="3141900" cy="339300"/>
          </a:xfrm>
          <a:prstGeom prst="rect">
            <a:avLst/>
          </a:prstGeom>
        </p:spPr>
        <p:txBody>
          <a:bodyPr spcFirstLastPara="1" wrap="square" lIns="91425" tIns="91425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FutureQuest Year 10 Lesson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>
          <a:extLst>
            <a:ext uri="{FF2B5EF4-FFF2-40B4-BE49-F238E27FC236}">
              <a16:creationId xmlns:a16="http://schemas.microsoft.com/office/drawing/2014/main" id="{1D614334-E303-870E-D574-8B97C5C8E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9">
            <a:extLst>
              <a:ext uri="{FF2B5EF4-FFF2-40B4-BE49-F238E27FC236}">
                <a16:creationId xmlns:a16="http://schemas.microsoft.com/office/drawing/2014/main" id="{9885B05C-0A01-11BC-4AC5-A14D0268AA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7472" y="794675"/>
            <a:ext cx="8022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Unbounded Black"/>
                <a:ea typeface="Unbounded Black"/>
                <a:cs typeface="Unbounded Black"/>
                <a:sym typeface="Unbounded Black"/>
              </a:rPr>
              <a:t>AI </a:t>
            </a:r>
            <a:r>
              <a:rPr lang="en" dirty="0"/>
              <a:t>DEFINITION</a:t>
            </a:r>
            <a:endParaRPr dirty="0"/>
          </a:p>
        </p:txBody>
      </p:sp>
      <p:sp>
        <p:nvSpPr>
          <p:cNvPr id="189" name="Google Shape;189;p29">
            <a:extLst>
              <a:ext uri="{FF2B5EF4-FFF2-40B4-BE49-F238E27FC236}">
                <a16:creationId xmlns:a16="http://schemas.microsoft.com/office/drawing/2014/main" id="{1971BBB8-D4C4-B77E-CECF-6FA36B1B388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47472" y="1306970"/>
            <a:ext cx="8567928" cy="3607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/>
              <a:t>Technology that enables computers and machines to simulate human learning, comprehension, problem solving, decision making, creativity and autonomy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/>
              <a:t>The term Artificial Intelligence first appeared in </a:t>
            </a:r>
            <a:r>
              <a:rPr lang="en-GB" sz="1800" b="1" dirty="0"/>
              <a:t>1956</a:t>
            </a:r>
            <a:r>
              <a:rPr lang="en-GB" sz="1800" dirty="0"/>
              <a:t> at a workshop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i="1" dirty="0"/>
              <a:t>However, people had been asking if machines could think much earlier than this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/>
              <a:t>The three key areas of modern AI are </a:t>
            </a:r>
            <a:r>
              <a:rPr lang="en-GB" sz="1800" b="1" dirty="0"/>
              <a:t>Data</a:t>
            </a:r>
            <a:r>
              <a:rPr lang="en-GB" sz="1800" dirty="0"/>
              <a:t>, </a:t>
            </a:r>
            <a:r>
              <a:rPr lang="en-GB" sz="1800" b="1" dirty="0"/>
              <a:t>Algorithms</a:t>
            </a:r>
            <a:r>
              <a:rPr lang="en-GB" sz="1800" dirty="0"/>
              <a:t>, and </a:t>
            </a:r>
            <a:r>
              <a:rPr lang="en-GB" sz="1800" b="1" dirty="0"/>
              <a:t>Computational Power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We’ve already covered </a:t>
            </a:r>
            <a:r>
              <a:rPr lang="en-GB" sz="1800" b="1" dirty="0"/>
              <a:t>Data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1" dirty="0"/>
              <a:t>Algorithms</a:t>
            </a:r>
            <a:r>
              <a:rPr lang="en-GB" sz="1800" dirty="0"/>
              <a:t> are sets of rules that AI follows to learn from data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1" dirty="0"/>
              <a:t>Computational Power</a:t>
            </a:r>
            <a:r>
              <a:rPr lang="en-GB" sz="1800" dirty="0"/>
              <a:t> is a system's capacity to process data and execute instructions</a:t>
            </a:r>
            <a:endParaRPr lang="en-GB" sz="1800" b="1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880608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64A2B-6D7E-73F5-CA71-FE938D3A8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>
                <a:latin typeface="Unbounded Black"/>
                <a:ea typeface="Unbounded Black"/>
                <a:cs typeface="Unbounded Black"/>
                <a:sym typeface="Unbounded Black"/>
              </a:rPr>
              <a:t>HOW </a:t>
            </a:r>
            <a:r>
              <a:rPr lang="en" dirty="0"/>
              <a:t>AI DIFFERS FROM TRADITIONAL PROGRAMMING</a:t>
            </a:r>
            <a:endParaRPr lang="en-GB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FADBE5-391E-FE35-0E80-C5706DF4C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15622" y="1991573"/>
            <a:ext cx="4199777" cy="2923352"/>
          </a:xfrm>
        </p:spPr>
        <p:txBody>
          <a:bodyPr/>
          <a:lstStyle/>
          <a:p>
            <a:r>
              <a:rPr lang="en-GB" sz="1600" b="1" dirty="0"/>
              <a:t>Artificial Intelligence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/>
              <a:t>Rules based on patterns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/>
              <a:t>Rules interpreted by an algorithm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/>
              <a:t>Inputs and outputs defined by 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/>
              <a:t>Works well for pattern tasks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/>
              <a:t>Works well in unseen tasks</a:t>
            </a:r>
          </a:p>
          <a:p>
            <a:endParaRPr lang="en-GB" sz="1600" dirty="0"/>
          </a:p>
          <a:p>
            <a:r>
              <a:rPr lang="en-GB" sz="1600" dirty="0"/>
              <a:t>Example: In spam detection, AI learns from email patterns and user feedback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B4E0CBB-66EA-53AC-C71B-18DF87EB0208}"/>
              </a:ext>
            </a:extLst>
          </p:cNvPr>
          <p:cNvSpPr txBox="1">
            <a:spLocks/>
          </p:cNvSpPr>
          <p:nvPr/>
        </p:nvSpPr>
        <p:spPr>
          <a:xfrm>
            <a:off x="372223" y="1991573"/>
            <a:ext cx="4199777" cy="2923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GB" sz="1600" b="1" dirty="0"/>
              <a:t>Traditional Programming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/>
              <a:t>Explicit Rules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/>
              <a:t>Rules coded by humans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/>
              <a:t>Inputs and Outputs defined by code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/>
              <a:t>Works well for rule-based tasks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/>
              <a:t>Works well in predictable tasks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1600" dirty="0"/>
          </a:p>
          <a:p>
            <a:r>
              <a:rPr lang="en-GB" sz="1600" dirty="0"/>
              <a:t>Example: In spam detections, traditional programming uses set rules (e.g., “if subject contains ‘win,’ mark as spam”)</a:t>
            </a:r>
          </a:p>
        </p:txBody>
      </p:sp>
    </p:spTree>
    <p:extLst>
      <p:ext uri="{BB962C8B-B14F-4D97-AF65-F5344CB8AC3E}">
        <p14:creationId xmlns:p14="http://schemas.microsoft.com/office/powerpoint/2010/main" val="3978326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>
          <a:extLst>
            <a:ext uri="{FF2B5EF4-FFF2-40B4-BE49-F238E27FC236}">
              <a16:creationId xmlns:a16="http://schemas.microsoft.com/office/drawing/2014/main" id="{47C07654-4AA8-EB3E-1400-5C7278F49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0">
            <a:extLst>
              <a:ext uri="{FF2B5EF4-FFF2-40B4-BE49-F238E27FC236}">
                <a16:creationId xmlns:a16="http://schemas.microsoft.com/office/drawing/2014/main" id="{240F48CB-4CBD-113C-0C0D-4CBCCF8A5E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5925" y="634425"/>
            <a:ext cx="5097300" cy="7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Unbounded Black"/>
                <a:ea typeface="Unbounded Black"/>
                <a:cs typeface="Unbounded Black"/>
                <a:sym typeface="Unbounded Black"/>
              </a:rPr>
              <a:t>TYPES </a:t>
            </a:r>
            <a:r>
              <a:rPr lang="en" dirty="0"/>
              <a:t>OF AI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5" name="Google Shape;195;p30">
            <a:extLst>
              <a:ext uri="{FF2B5EF4-FFF2-40B4-BE49-F238E27FC236}">
                <a16:creationId xmlns:a16="http://schemas.microsoft.com/office/drawing/2014/main" id="{24B4BF45-F964-5F71-9A20-D2362784194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49345" y="3105291"/>
            <a:ext cx="2112300" cy="18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learns patterns from vast amounts of data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Examples include: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Supervised Learning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Unsupervised Learning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Reinforcement Learning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GB" i="1" dirty="0"/>
              <a:t>We will cover this today</a:t>
            </a:r>
            <a:endParaRPr i="1" dirty="0"/>
          </a:p>
        </p:txBody>
      </p:sp>
      <p:sp>
        <p:nvSpPr>
          <p:cNvPr id="196" name="Google Shape;196;p30">
            <a:extLst>
              <a:ext uri="{FF2B5EF4-FFF2-40B4-BE49-F238E27FC236}">
                <a16:creationId xmlns:a16="http://schemas.microsoft.com/office/drawing/2014/main" id="{ED99D154-9805-4E49-E514-4062B758EEB3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349339" y="2219500"/>
            <a:ext cx="2112300" cy="72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Data-Driven </a:t>
            </a:r>
            <a:br>
              <a:rPr lang="en-GB" dirty="0"/>
            </a:br>
            <a:r>
              <a:rPr lang="en-GB" dirty="0"/>
              <a:t>AI </a:t>
            </a:r>
            <a:endParaRPr dirty="0"/>
          </a:p>
        </p:txBody>
      </p:sp>
      <p:sp>
        <p:nvSpPr>
          <p:cNvPr id="197" name="Google Shape;197;p30">
            <a:extLst>
              <a:ext uri="{FF2B5EF4-FFF2-40B4-BE49-F238E27FC236}">
                <a16:creationId xmlns:a16="http://schemas.microsoft.com/office/drawing/2014/main" id="{DDC84B4D-6671-C2FC-8807-B16ED33BC771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2900989" y="3105280"/>
            <a:ext cx="2112300" cy="18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focuses on explicit, rule-based, human-readable logic (e.g., a traditional chess AI)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Examples include: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Symbolic AI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Logic-Based AI</a:t>
            </a:r>
            <a:endParaRPr dirty="0"/>
          </a:p>
        </p:txBody>
      </p:sp>
      <p:sp>
        <p:nvSpPr>
          <p:cNvPr id="198" name="Google Shape;198;p30">
            <a:extLst>
              <a:ext uri="{FF2B5EF4-FFF2-40B4-BE49-F238E27FC236}">
                <a16:creationId xmlns:a16="http://schemas.microsoft.com/office/drawing/2014/main" id="{7D329A25-0D68-DE1E-E4DB-ED361D1C0AF5}"/>
              </a:ext>
            </a:extLst>
          </p:cNvPr>
          <p:cNvSpPr txBox="1">
            <a:spLocks noGrp="1"/>
          </p:cNvSpPr>
          <p:nvPr>
            <p:ph type="subTitle" idx="4"/>
          </p:nvPr>
        </p:nvSpPr>
        <p:spPr>
          <a:xfrm>
            <a:off x="2909964" y="2219500"/>
            <a:ext cx="2217378" cy="72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Knowledge-Driven AI </a:t>
            </a:r>
            <a:endParaRPr dirty="0"/>
          </a:p>
        </p:txBody>
      </p:sp>
      <p:pic>
        <p:nvPicPr>
          <p:cNvPr id="199" name="Google Shape;199;p30">
            <a:extLst>
              <a:ext uri="{FF2B5EF4-FFF2-40B4-BE49-F238E27FC236}">
                <a16:creationId xmlns:a16="http://schemas.microsoft.com/office/drawing/2014/main" id="{49815EDC-5C23-7C1E-0F02-28CAACA10853}"/>
              </a:ext>
            </a:extLst>
          </p:cNvPr>
          <p:cNvPicPr preferRelativeResize="0">
            <a:picLocks noGrp="1"/>
          </p:cNvPicPr>
          <p:nvPr>
            <p:ph type="pic" idx="5"/>
          </p:nvPr>
        </p:nvPicPr>
        <p:blipFill rotWithShape="1">
          <a:blip r:embed="rId3">
            <a:alphaModFix/>
          </a:blip>
          <a:srcRect l="13386" t="-254" r="15416" b="254"/>
          <a:stretch>
            <a:fillRect/>
          </a:stretch>
        </p:blipFill>
        <p:spPr>
          <a:xfrm>
            <a:off x="6206075" y="800100"/>
            <a:ext cx="2580323" cy="377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28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build="p"/>
      <p:bldP spid="19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>
          <a:extLst>
            <a:ext uri="{FF2B5EF4-FFF2-40B4-BE49-F238E27FC236}">
              <a16:creationId xmlns:a16="http://schemas.microsoft.com/office/drawing/2014/main" id="{35C12B63-35A9-056C-F9C5-72DE9F37C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1">
            <a:extLst>
              <a:ext uri="{FF2B5EF4-FFF2-40B4-BE49-F238E27FC236}">
                <a16:creationId xmlns:a16="http://schemas.microsoft.com/office/drawing/2014/main" id="{74033A81-EE5B-AF9A-1773-83E96D56FB54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6468" r="9881"/>
          <a:stretch>
            <a:fillRect/>
          </a:stretch>
        </p:blipFill>
        <p:spPr>
          <a:xfrm>
            <a:off x="0" y="0"/>
            <a:ext cx="9144003" cy="514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9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>
          <a:extLst>
            <a:ext uri="{FF2B5EF4-FFF2-40B4-BE49-F238E27FC236}">
              <a16:creationId xmlns:a16="http://schemas.microsoft.com/office/drawing/2014/main" id="{66D77CB4-32A3-6FBD-5AA8-85293F51C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9">
            <a:extLst>
              <a:ext uri="{FF2B5EF4-FFF2-40B4-BE49-F238E27FC236}">
                <a16:creationId xmlns:a16="http://schemas.microsoft.com/office/drawing/2014/main" id="{0BC3DD9E-2ACC-015B-4F70-F3996A00D1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7472" y="794675"/>
            <a:ext cx="8022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Unbounded Black"/>
                <a:ea typeface="Unbounded Black"/>
                <a:cs typeface="Unbounded Black"/>
                <a:sym typeface="Unbounded Black"/>
              </a:rPr>
              <a:t>WHY </a:t>
            </a:r>
            <a:r>
              <a:rPr lang="en" dirty="0"/>
              <a:t>DO WE USE AI?</a:t>
            </a:r>
            <a:endParaRPr dirty="0"/>
          </a:p>
        </p:txBody>
      </p:sp>
      <p:sp>
        <p:nvSpPr>
          <p:cNvPr id="189" name="Google Shape;189;p29">
            <a:extLst>
              <a:ext uri="{FF2B5EF4-FFF2-40B4-BE49-F238E27FC236}">
                <a16:creationId xmlns:a16="http://schemas.microsoft.com/office/drawing/2014/main" id="{1113804C-A33E-79F3-341A-C6EB3E1F088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47472" y="1306970"/>
            <a:ext cx="8567928" cy="3607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Discover complex patterns in data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800" i="1" dirty="0"/>
              <a:t>These are usually patterns that are difficult (or impossible) for humans to detect manually</a:t>
            </a:r>
          </a:p>
          <a:p>
            <a:pPr marL="457200" lvl="1" indent="0"/>
            <a:endParaRPr lang="en-GB" sz="1800" i="1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Predict outcomes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800" i="1" dirty="0"/>
              <a:t>To allow for informed decisions using data, which can be new or unseen</a:t>
            </a:r>
          </a:p>
          <a:p>
            <a:pPr marL="457200" lvl="1" indent="0"/>
            <a:endParaRPr lang="en-GB" sz="1800" i="1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Automate repetitive and time-consuming tasks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800" i="1" dirty="0"/>
              <a:t>Enhancing the efficiency of processes and humans</a:t>
            </a:r>
          </a:p>
          <a:p>
            <a:pPr marL="457200" lvl="1" indent="0"/>
            <a:endParaRPr lang="en-GB" sz="1800" i="1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 Minimise human error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800" i="1" dirty="0"/>
              <a:t>Through improving the accuracy and consistency of processes</a:t>
            </a:r>
          </a:p>
        </p:txBody>
      </p:sp>
    </p:spTree>
    <p:extLst>
      <p:ext uri="{BB962C8B-B14F-4D97-AF65-F5344CB8AC3E}">
        <p14:creationId xmlns:p14="http://schemas.microsoft.com/office/powerpoint/2010/main" val="3596568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>
          <a:extLst>
            <a:ext uri="{FF2B5EF4-FFF2-40B4-BE49-F238E27FC236}">
              <a16:creationId xmlns:a16="http://schemas.microsoft.com/office/drawing/2014/main" id="{B93FE3E5-FD99-5B96-BDC0-B3B6AEC61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8">
            <a:extLst>
              <a:ext uri="{FF2B5EF4-FFF2-40B4-BE49-F238E27FC236}">
                <a16:creationId xmlns:a16="http://schemas.microsoft.com/office/drawing/2014/main" id="{FAF8D68B-6779-CF1F-5CF9-B0B70DDA811C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1897" b="11897"/>
          <a:stretch/>
        </p:blipFill>
        <p:spPr>
          <a:xfrm>
            <a:off x="342900" y="342900"/>
            <a:ext cx="8443500" cy="3386100"/>
          </a:xfrm>
          <a:prstGeom prst="roundRect">
            <a:avLst>
              <a:gd name="adj" fmla="val 0"/>
            </a:avLst>
          </a:prstGeom>
        </p:spPr>
      </p:pic>
      <p:sp>
        <p:nvSpPr>
          <p:cNvPr id="182" name="Google Shape;182;p28">
            <a:extLst>
              <a:ext uri="{FF2B5EF4-FFF2-40B4-BE49-F238E27FC236}">
                <a16:creationId xmlns:a16="http://schemas.microsoft.com/office/drawing/2014/main" id="{11439C0A-CE82-A18A-D173-E7C0D455E2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30750" y="3849950"/>
            <a:ext cx="7070400" cy="9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Unbounded Black"/>
                <a:ea typeface="Unbounded Black"/>
                <a:cs typeface="Unbounded Black"/>
                <a:sym typeface="Unbounded Black"/>
              </a:rPr>
              <a:t>HOW </a:t>
            </a:r>
            <a:r>
              <a:rPr lang="en" dirty="0"/>
              <a:t>MACHINES LEARN</a:t>
            </a:r>
            <a:endParaRPr dirty="0"/>
          </a:p>
        </p:txBody>
      </p:sp>
      <p:sp>
        <p:nvSpPr>
          <p:cNvPr id="183" name="Google Shape;183;p28">
            <a:extLst>
              <a:ext uri="{FF2B5EF4-FFF2-40B4-BE49-F238E27FC236}">
                <a16:creationId xmlns:a16="http://schemas.microsoft.com/office/drawing/2014/main" id="{68CABEFF-5801-E715-EF7F-247687EEF63F}"/>
              </a:ext>
            </a:extLst>
          </p:cNvPr>
          <p:cNvSpPr txBox="1">
            <a:spLocks noGrp="1"/>
          </p:cNvSpPr>
          <p:nvPr>
            <p:ph type="title" idx="3"/>
          </p:nvPr>
        </p:nvSpPr>
        <p:spPr>
          <a:xfrm>
            <a:off x="342900" y="3800301"/>
            <a:ext cx="1283400" cy="91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03</a:t>
            </a:r>
            <a:endParaRPr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220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>
          <a:extLst>
            <a:ext uri="{FF2B5EF4-FFF2-40B4-BE49-F238E27FC236}">
              <a16:creationId xmlns:a16="http://schemas.microsoft.com/office/drawing/2014/main" id="{BA2DD1C9-F46D-39A5-5305-F22CBAF50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9">
            <a:extLst>
              <a:ext uri="{FF2B5EF4-FFF2-40B4-BE49-F238E27FC236}">
                <a16:creationId xmlns:a16="http://schemas.microsoft.com/office/drawing/2014/main" id="{9512E924-E931-7BAD-5461-565C2760C6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7472" y="794675"/>
            <a:ext cx="8022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Unbounded Black"/>
                <a:ea typeface="Unbounded Black"/>
                <a:cs typeface="Unbounded Black"/>
                <a:sym typeface="Unbounded Black"/>
              </a:rPr>
              <a:t>SUPERVISED</a:t>
            </a:r>
            <a:r>
              <a:rPr lang="en" dirty="0"/>
              <a:t> LEARNING</a:t>
            </a:r>
            <a:endParaRPr dirty="0"/>
          </a:p>
        </p:txBody>
      </p:sp>
      <p:sp>
        <p:nvSpPr>
          <p:cNvPr id="189" name="Google Shape;189;p29">
            <a:extLst>
              <a:ext uri="{FF2B5EF4-FFF2-40B4-BE49-F238E27FC236}">
                <a16:creationId xmlns:a16="http://schemas.microsoft.com/office/drawing/2014/main" id="{728DE82B-905B-4320-594C-1B9D92F8FCB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47472" y="1555750"/>
            <a:ext cx="8567928" cy="33591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/>
              <a:t>Uses labelled data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/>
              <a:t>Each data point has a known output (known as a label)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/>
              <a:t>Types of data include: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b="1" dirty="0"/>
              <a:t>Numeric </a:t>
            </a:r>
            <a:r>
              <a:rPr lang="en-GB" sz="1600" dirty="0"/>
              <a:t>(Regression): Continuous values (e.g., house prices, temperatures)</a:t>
            </a:r>
            <a:endParaRPr lang="en-GB" sz="1600" b="1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b="1" dirty="0"/>
              <a:t>Categorical </a:t>
            </a:r>
            <a:r>
              <a:rPr lang="en-GB" sz="1600" dirty="0"/>
              <a:t>(Classification): Discrete classes (e.g., spam vs. non-spam)</a:t>
            </a:r>
            <a:endParaRPr lang="en-GB" sz="1600" b="1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600" b="1" dirty="0"/>
              <a:t>Ordinal </a:t>
            </a:r>
            <a:r>
              <a:rPr lang="en-GB" sz="1600" dirty="0"/>
              <a:t>(both): </a:t>
            </a:r>
            <a:r>
              <a:rPr lang="en-US" sz="1600" dirty="0"/>
              <a:t>Categories with a natural order (e.g., ratings like poor, fair, good)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GB" sz="16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/>
              <a:t>Common Supervised Models: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Regression: Predicts continuous values (e.g., Linear Regression </a:t>
            </a:r>
            <a:r>
              <a:rPr lang="en-GB" sz="1600" i="1" dirty="0"/>
              <a:t>[next slide]</a:t>
            </a:r>
            <a:r>
              <a:rPr lang="en-GB" sz="1600" dirty="0"/>
              <a:t>)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Classification: Predicts categories and classes (e.g., Decision Trees </a:t>
            </a:r>
            <a:r>
              <a:rPr lang="en-GB" sz="1600" i="1" dirty="0"/>
              <a:t>[slide after next]</a:t>
            </a:r>
            <a:r>
              <a:rPr lang="en-GB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72654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>
          <a:extLst>
            <a:ext uri="{FF2B5EF4-FFF2-40B4-BE49-F238E27FC236}">
              <a16:creationId xmlns:a16="http://schemas.microsoft.com/office/drawing/2014/main" id="{6D5A11EC-0C03-8835-5A87-0406D8C56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>
            <a:extLst>
              <a:ext uri="{FF2B5EF4-FFF2-40B4-BE49-F238E27FC236}">
                <a16:creationId xmlns:a16="http://schemas.microsoft.com/office/drawing/2014/main" id="{6AFA73B4-BB73-2B20-E067-E47051024D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22600" y="648321"/>
            <a:ext cx="3792900" cy="9328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Unbounded Black"/>
                <a:ea typeface="Unbounded Black"/>
                <a:cs typeface="Unbounded Black"/>
                <a:sym typeface="Unbounded Black"/>
              </a:rPr>
              <a:t>LINEAR REGRESSION</a:t>
            </a:r>
            <a:endParaRPr dirty="0"/>
          </a:p>
        </p:txBody>
      </p:sp>
      <p:sp>
        <p:nvSpPr>
          <p:cNvPr id="175" name="Google Shape;175;p27">
            <a:extLst>
              <a:ext uri="{FF2B5EF4-FFF2-40B4-BE49-F238E27FC236}">
                <a16:creationId xmlns:a16="http://schemas.microsoft.com/office/drawing/2014/main" id="{28DA50B9-97E2-C33E-CD7B-F63F32C2BC2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122600" y="1581150"/>
            <a:ext cx="3678600" cy="32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/>
              <a:t>Purpose:</a:t>
            </a:r>
          </a:p>
          <a:p>
            <a:pPr marL="285750" indent="-285750"/>
            <a:r>
              <a:rPr lang="en-GB" sz="1400" dirty="0"/>
              <a:t>Predict a continuous numeric value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/>
              <a:t>How it works:</a:t>
            </a:r>
          </a:p>
          <a:p>
            <a:pPr marL="285750" indent="-285750"/>
            <a:r>
              <a:rPr lang="en-GB" sz="1400" dirty="0"/>
              <a:t>It learns the relationship between input features and outputs by adjusting parameters to fit a decision boundary (often a line or curve)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/>
              <a:t>How it works mathematically:</a:t>
            </a:r>
          </a:p>
          <a:p>
            <a:pPr marL="285750" indent="-285750"/>
            <a:r>
              <a:rPr lang="en-GB" sz="1400" dirty="0"/>
              <a:t>The model fits a straight line to the data using the equation: y^​ = </a:t>
            </a:r>
            <a:r>
              <a:rPr lang="en-GB" sz="1400" dirty="0" err="1"/>
              <a:t>wx+b</a:t>
            </a:r>
            <a:endParaRPr lang="en-GB"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/>
              <a:t>Applications:</a:t>
            </a:r>
          </a:p>
          <a:p>
            <a:pPr marL="285750" indent="-285750"/>
            <a:r>
              <a:rPr lang="en-GB" sz="1400" dirty="0"/>
              <a:t>Predict house prices</a:t>
            </a:r>
          </a:p>
          <a:p>
            <a:pPr marL="285750" indent="-285750"/>
            <a:r>
              <a:rPr lang="en-GB" sz="1400" dirty="0"/>
              <a:t>Estimate salaries</a:t>
            </a:r>
          </a:p>
          <a:p>
            <a:pPr marL="285750" indent="-285750"/>
            <a:r>
              <a:rPr lang="en-GB" sz="1400" dirty="0"/>
              <a:t>Forecasting stock prices</a:t>
            </a:r>
          </a:p>
        </p:txBody>
      </p:sp>
      <p:pic>
        <p:nvPicPr>
          <p:cNvPr id="176" name="Google Shape;176;p27">
            <a:extLst>
              <a:ext uri="{FF2B5EF4-FFF2-40B4-BE49-F238E27FC236}">
                <a16:creationId xmlns:a16="http://schemas.microsoft.com/office/drawing/2014/main" id="{E6014B21-539D-14FA-C138-9F516EB72A23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3883" t="107" r="106" b="10331"/>
          <a:stretch>
            <a:fillRect/>
          </a:stretch>
        </p:blipFill>
        <p:spPr>
          <a:xfrm>
            <a:off x="342800" y="1387475"/>
            <a:ext cx="4546700" cy="236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08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>
          <a:extLst>
            <a:ext uri="{FF2B5EF4-FFF2-40B4-BE49-F238E27FC236}">
              <a16:creationId xmlns:a16="http://schemas.microsoft.com/office/drawing/2014/main" id="{E4B9E59A-A9D7-57BE-3CAD-BA48780D7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>
            <a:extLst>
              <a:ext uri="{FF2B5EF4-FFF2-40B4-BE49-F238E27FC236}">
                <a16:creationId xmlns:a16="http://schemas.microsoft.com/office/drawing/2014/main" id="{4B937CBE-D4DD-EF08-53E7-0D90D5C378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22600" y="648321"/>
            <a:ext cx="3792900" cy="9328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Unbounded Black"/>
                <a:ea typeface="Unbounded Black"/>
                <a:cs typeface="Unbounded Black"/>
                <a:sym typeface="Unbounded Black"/>
              </a:rPr>
              <a:t>DECISION </a:t>
            </a:r>
            <a:br>
              <a:rPr lang="en" dirty="0">
                <a:latin typeface="Unbounded Black"/>
                <a:ea typeface="Unbounded Black"/>
                <a:cs typeface="Unbounded Black"/>
                <a:sym typeface="Unbounded Black"/>
              </a:rPr>
            </a:br>
            <a:r>
              <a:rPr lang="en" dirty="0">
                <a:latin typeface="Unbounded Black"/>
                <a:ea typeface="Unbounded Black"/>
                <a:cs typeface="Unbounded Black"/>
                <a:sym typeface="Unbounded Black"/>
              </a:rPr>
              <a:t>TREES</a:t>
            </a:r>
            <a:endParaRPr dirty="0"/>
          </a:p>
        </p:txBody>
      </p:sp>
      <p:sp>
        <p:nvSpPr>
          <p:cNvPr id="175" name="Google Shape;175;p27">
            <a:extLst>
              <a:ext uri="{FF2B5EF4-FFF2-40B4-BE49-F238E27FC236}">
                <a16:creationId xmlns:a16="http://schemas.microsoft.com/office/drawing/2014/main" id="{C3B9BFCA-2705-4AEB-2096-4BFAA333E4B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122600" y="1581150"/>
            <a:ext cx="3678600" cy="32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Purpose:</a:t>
            </a:r>
          </a:p>
          <a:p>
            <a:pPr marL="285750" indent="-285750"/>
            <a:r>
              <a:rPr lang="en-GB" dirty="0"/>
              <a:t>Used for both classification and regression tasks.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How it works:</a:t>
            </a:r>
          </a:p>
          <a:p>
            <a:pPr marL="285750" indent="-285750"/>
            <a:r>
              <a:rPr lang="en-GB" dirty="0"/>
              <a:t>The model makes decisions by splitting data into branches based on feature values. At each node, it asks a yes/no question and continues down the tree until it reaches a leaf node with a prediction.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How it works mathematically:</a:t>
            </a:r>
          </a:p>
          <a:p>
            <a:pPr marL="285750" indent="-285750"/>
            <a:r>
              <a:rPr lang="en-GB" dirty="0"/>
              <a:t>The algorithm selects the best feature </a:t>
            </a:r>
            <a:br>
              <a:rPr lang="en-GB" dirty="0"/>
            </a:br>
            <a:r>
              <a:rPr lang="en-GB" dirty="0"/>
              <a:t>and split point at each node using an algorithm such as </a:t>
            </a:r>
            <a:r>
              <a:rPr lang="en-GB" i="1" dirty="0"/>
              <a:t>Information Gain</a:t>
            </a:r>
            <a:r>
              <a:rPr lang="en-GB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Applications:</a:t>
            </a:r>
          </a:p>
          <a:p>
            <a:pPr marL="285750" indent="-285750"/>
            <a:r>
              <a:rPr lang="en-GB" dirty="0"/>
              <a:t>Spam detection</a:t>
            </a:r>
          </a:p>
          <a:p>
            <a:pPr marL="285750" indent="-285750"/>
            <a:r>
              <a:rPr lang="en-GB" dirty="0"/>
              <a:t>Loan approval</a:t>
            </a:r>
          </a:p>
          <a:p>
            <a:pPr marL="285750" indent="-285750"/>
            <a:r>
              <a:rPr lang="en-GB" dirty="0"/>
              <a:t>Diagnosing medical conditions</a:t>
            </a:r>
          </a:p>
        </p:txBody>
      </p:sp>
      <p:pic>
        <p:nvPicPr>
          <p:cNvPr id="176" name="Google Shape;176;p27">
            <a:extLst>
              <a:ext uri="{FF2B5EF4-FFF2-40B4-BE49-F238E27FC236}">
                <a16:creationId xmlns:a16="http://schemas.microsoft.com/office/drawing/2014/main" id="{A939513B-E151-3DEE-3C59-6E3579F0EE69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-205" b="-205"/>
          <a:stretch>
            <a:fillRect/>
          </a:stretch>
        </p:blipFill>
        <p:spPr>
          <a:xfrm>
            <a:off x="342800" y="1136651"/>
            <a:ext cx="45467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71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>
          <a:extLst>
            <a:ext uri="{FF2B5EF4-FFF2-40B4-BE49-F238E27FC236}">
              <a16:creationId xmlns:a16="http://schemas.microsoft.com/office/drawing/2014/main" id="{36F08321-8F3B-FE67-12AA-67A0D7138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9">
            <a:extLst>
              <a:ext uri="{FF2B5EF4-FFF2-40B4-BE49-F238E27FC236}">
                <a16:creationId xmlns:a16="http://schemas.microsoft.com/office/drawing/2014/main" id="{52253AA7-89D0-790C-D353-1E027CEEE4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7472" y="794675"/>
            <a:ext cx="8022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Unbounded Black"/>
                <a:ea typeface="Unbounded Black"/>
                <a:cs typeface="Unbounded Black"/>
                <a:sym typeface="Unbounded Black"/>
              </a:rPr>
              <a:t>UNSUPERVISED</a:t>
            </a:r>
            <a:r>
              <a:rPr lang="en" dirty="0"/>
              <a:t> LEARNING</a:t>
            </a:r>
            <a:endParaRPr dirty="0"/>
          </a:p>
        </p:txBody>
      </p:sp>
      <p:sp>
        <p:nvSpPr>
          <p:cNvPr id="189" name="Google Shape;189;p29">
            <a:extLst>
              <a:ext uri="{FF2B5EF4-FFF2-40B4-BE49-F238E27FC236}">
                <a16:creationId xmlns:a16="http://schemas.microsoft.com/office/drawing/2014/main" id="{CB96BD98-D418-E56A-F447-0E4B6B65469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47472" y="1555750"/>
            <a:ext cx="8567928" cy="33591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/>
              <a:t>Uses unlabelled data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600" dirty="0"/>
          </a:p>
          <a:p>
            <a:pPr marL="0" lvl="0" indent="0"/>
            <a:r>
              <a:rPr lang="en-GB" sz="1600" dirty="0"/>
              <a:t>The data does not have known outputs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600" dirty="0"/>
              <a:t>No predefined labels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600" dirty="0"/>
              <a:t>Model looks for patterns, groupings, and relationships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600" dirty="0"/>
              <a:t>Model must find the structure itself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GB" sz="16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/>
              <a:t>Common Supervised Models: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600" b="1" dirty="0"/>
              <a:t>Clustering</a:t>
            </a:r>
            <a:r>
              <a:rPr lang="en-GB" sz="1600" dirty="0"/>
              <a:t>: Groups similar data points together (e.g., K-Means Clustering </a:t>
            </a:r>
            <a:r>
              <a:rPr lang="en-GB" sz="1600" i="1" dirty="0"/>
              <a:t>[next slide]</a:t>
            </a:r>
            <a:r>
              <a:rPr lang="en-GB" sz="1600" dirty="0"/>
              <a:t>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600" b="1" dirty="0"/>
              <a:t>Association Rule Learning</a:t>
            </a:r>
            <a:r>
              <a:rPr lang="en-GB" sz="1600" dirty="0"/>
              <a:t>: Finds relationships between variables (e.g., Market Basket Analysis </a:t>
            </a:r>
            <a:r>
              <a:rPr lang="en-GB" sz="1600" i="1" dirty="0"/>
              <a:t>[not covered today]</a:t>
            </a:r>
            <a:r>
              <a:rPr lang="en-GB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78914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title="How will AI change the world?">
            <a:hlinkClick r:id="" action="ppaction://media"/>
            <a:extLst>
              <a:ext uri="{FF2B5EF4-FFF2-40B4-BE49-F238E27FC236}">
                <a16:creationId xmlns:a16="http://schemas.microsoft.com/office/drawing/2014/main" id="{4E4015E8-9260-13BB-6D05-57199632372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050" y="0"/>
            <a:ext cx="91043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82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>
          <a:extLst>
            <a:ext uri="{FF2B5EF4-FFF2-40B4-BE49-F238E27FC236}">
              <a16:creationId xmlns:a16="http://schemas.microsoft.com/office/drawing/2014/main" id="{F3DD7980-1C1E-E375-C82F-F8756ACE0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>
            <a:extLst>
              <a:ext uri="{FF2B5EF4-FFF2-40B4-BE49-F238E27FC236}">
                <a16:creationId xmlns:a16="http://schemas.microsoft.com/office/drawing/2014/main" id="{3D30F610-34BD-B1DC-2406-BD69102503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22600" y="648321"/>
            <a:ext cx="3792900" cy="9328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Unbounded Black"/>
                <a:ea typeface="Unbounded Black"/>
                <a:cs typeface="Unbounded Black"/>
                <a:sym typeface="Unbounded Black"/>
              </a:rPr>
              <a:t>K-MEANS CLUSTERING</a:t>
            </a:r>
            <a:endParaRPr dirty="0"/>
          </a:p>
        </p:txBody>
      </p:sp>
      <p:sp>
        <p:nvSpPr>
          <p:cNvPr id="175" name="Google Shape;175;p27">
            <a:extLst>
              <a:ext uri="{FF2B5EF4-FFF2-40B4-BE49-F238E27FC236}">
                <a16:creationId xmlns:a16="http://schemas.microsoft.com/office/drawing/2014/main" id="{E8CF9F40-92EA-0697-8BD0-73DCF8DAC08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122600" y="1581150"/>
            <a:ext cx="3678600" cy="32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buNone/>
            </a:pPr>
            <a:r>
              <a:rPr lang="en-GB" dirty="0"/>
              <a:t>Purpose:</a:t>
            </a:r>
          </a:p>
          <a:p>
            <a:pPr marL="285750" indent="-285750"/>
            <a:r>
              <a:rPr lang="en-GB" dirty="0"/>
              <a:t>A clustering algorithm that groups data points into K distinct clusters based on similarity.</a:t>
            </a:r>
          </a:p>
          <a:p>
            <a:pPr marL="0" lvl="0" indent="0">
              <a:buNone/>
            </a:pPr>
            <a:r>
              <a:rPr lang="en-GB" dirty="0"/>
              <a:t>How it works:</a:t>
            </a:r>
          </a:p>
          <a:p>
            <a:pPr marL="285750" indent="-285750"/>
            <a:r>
              <a:rPr lang="en-GB" dirty="0"/>
              <a:t>Choose a number of clusters (K), Randomly initialize K centroids, Assign each point to the nearest centroid, Recalculate centroids as the mean of assigned points, Repeat until clusters no longer change (convergence)</a:t>
            </a:r>
          </a:p>
          <a:p>
            <a:pPr marL="0" lvl="0" indent="0">
              <a:buNone/>
            </a:pPr>
            <a:r>
              <a:rPr lang="en-GB" dirty="0"/>
              <a:t>How it works mathematically:</a:t>
            </a:r>
          </a:p>
          <a:p>
            <a:pPr marL="285750" indent="-285750"/>
            <a:r>
              <a:rPr lang="en-GB" dirty="0"/>
              <a:t>The algorithm aims to minimize the </a:t>
            </a:r>
            <a:br>
              <a:rPr lang="en-GB" dirty="0"/>
            </a:br>
            <a:r>
              <a:rPr lang="en-GB" dirty="0"/>
              <a:t>intra-cluster variance</a:t>
            </a:r>
          </a:p>
          <a:p>
            <a:pPr marL="0" lvl="0" indent="0">
              <a:buNone/>
            </a:pPr>
            <a:r>
              <a:rPr lang="en-GB" dirty="0"/>
              <a:t>Applications:</a:t>
            </a:r>
          </a:p>
          <a:p>
            <a:pPr marL="285750" indent="-285750"/>
            <a:r>
              <a:rPr lang="en-GB" dirty="0"/>
              <a:t>Customer segmentation</a:t>
            </a:r>
          </a:p>
          <a:p>
            <a:pPr marL="285750" indent="-285750"/>
            <a:r>
              <a:rPr lang="en-GB" dirty="0"/>
              <a:t>Image compression</a:t>
            </a:r>
          </a:p>
          <a:p>
            <a:pPr marL="285750" indent="-285750"/>
            <a:r>
              <a:rPr lang="en-GB" dirty="0"/>
              <a:t>Document or topic grouping</a:t>
            </a:r>
          </a:p>
        </p:txBody>
      </p:sp>
      <p:pic>
        <p:nvPicPr>
          <p:cNvPr id="176" name="Google Shape;176;p27">
            <a:extLst>
              <a:ext uri="{FF2B5EF4-FFF2-40B4-BE49-F238E27FC236}">
                <a16:creationId xmlns:a16="http://schemas.microsoft.com/office/drawing/2014/main" id="{F6456398-669C-8A36-E080-35790056B326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672" r="1672"/>
          <a:stretch/>
        </p:blipFill>
        <p:spPr>
          <a:xfrm>
            <a:off x="342800" y="1387475"/>
            <a:ext cx="4546700" cy="2368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174AF0-09F5-18F2-990E-E7867BCCA5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303" b="8482"/>
          <a:stretch/>
        </p:blipFill>
        <p:spPr>
          <a:xfrm>
            <a:off x="1387253" y="4108450"/>
            <a:ext cx="2457793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31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>
          <a:extLst>
            <a:ext uri="{FF2B5EF4-FFF2-40B4-BE49-F238E27FC236}">
              <a16:creationId xmlns:a16="http://schemas.microsoft.com/office/drawing/2014/main" id="{C4B31746-DBCB-CCAA-EF0A-D7C950F24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9">
            <a:extLst>
              <a:ext uri="{FF2B5EF4-FFF2-40B4-BE49-F238E27FC236}">
                <a16:creationId xmlns:a16="http://schemas.microsoft.com/office/drawing/2014/main" id="{A54F0462-4A6A-60FA-A203-F9ECA73A43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7472" y="794675"/>
            <a:ext cx="8022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Unbounded Black"/>
                <a:ea typeface="Unbounded Black"/>
                <a:cs typeface="Unbounded Black"/>
                <a:sym typeface="Unbounded Black"/>
              </a:rPr>
              <a:t>REINFORCEMENT</a:t>
            </a:r>
            <a:r>
              <a:rPr lang="en" dirty="0"/>
              <a:t> LEARNING</a:t>
            </a:r>
            <a:endParaRPr dirty="0"/>
          </a:p>
        </p:txBody>
      </p:sp>
      <p:sp>
        <p:nvSpPr>
          <p:cNvPr id="189" name="Google Shape;189;p29">
            <a:extLst>
              <a:ext uri="{FF2B5EF4-FFF2-40B4-BE49-F238E27FC236}">
                <a16:creationId xmlns:a16="http://schemas.microsoft.com/office/drawing/2014/main" id="{7C39AAA3-5AE4-E09D-B04D-086FFF1591F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47472" y="1555750"/>
            <a:ext cx="8567928" cy="33591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GB" sz="1600" dirty="0"/>
              <a:t>Learns through interactions</a:t>
            </a:r>
          </a:p>
          <a:p>
            <a:pPr marL="0" lvl="0" indent="0"/>
            <a:endParaRPr lang="en-GB" sz="1600" dirty="0"/>
          </a:p>
          <a:p>
            <a:pPr marL="0" lvl="0" indent="0"/>
            <a:r>
              <a:rPr lang="en-GB" sz="1600" dirty="0"/>
              <a:t>The model learns by interacting with an environment, and receiving feedback in the </a:t>
            </a:r>
            <a:br>
              <a:rPr lang="en-GB" sz="1600" dirty="0"/>
            </a:br>
            <a:r>
              <a:rPr lang="en-GB" sz="1600" dirty="0"/>
              <a:t>form of rewards or penalties: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/>
              <a:t>No explicit labels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/>
              <a:t>Model learns a policy (strategy)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/>
              <a:t>Involves states, actions, and rewards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0" lvl="0" indent="0"/>
            <a:r>
              <a:rPr lang="en-GB" sz="1600" dirty="0"/>
              <a:t>Applications: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/>
              <a:t>Autonomous vehicles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/>
              <a:t>Robotics and Automation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/>
              <a:t>Playing games</a:t>
            </a:r>
          </a:p>
        </p:txBody>
      </p:sp>
      <p:pic>
        <p:nvPicPr>
          <p:cNvPr id="2" name="Picture 1" descr="A diagram of a maze&#10;&#10;Description automatically generated">
            <a:extLst>
              <a:ext uri="{FF2B5EF4-FFF2-40B4-BE49-F238E27FC236}">
                <a16:creationId xmlns:a16="http://schemas.microsoft.com/office/drawing/2014/main" id="{D641516D-E45C-1E7C-C65B-1F5E58BFE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752" y="2655260"/>
            <a:ext cx="3191720" cy="225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15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>
          <a:extLst>
            <a:ext uri="{FF2B5EF4-FFF2-40B4-BE49-F238E27FC236}">
              <a16:creationId xmlns:a16="http://schemas.microsoft.com/office/drawing/2014/main" id="{843F2F5D-2105-F505-C417-39F407929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9">
            <a:extLst>
              <a:ext uri="{FF2B5EF4-FFF2-40B4-BE49-F238E27FC236}">
                <a16:creationId xmlns:a16="http://schemas.microsoft.com/office/drawing/2014/main" id="{FF2A4D84-74B9-0A35-DBFD-8266AC9877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7472" y="794675"/>
            <a:ext cx="8022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Unbounded Black"/>
                <a:ea typeface="Unbounded Black"/>
                <a:cs typeface="Unbounded Black"/>
                <a:sym typeface="Unbounded Black"/>
              </a:rPr>
              <a:t>DEEP</a:t>
            </a:r>
            <a:r>
              <a:rPr lang="en" dirty="0"/>
              <a:t> LEARNING</a:t>
            </a:r>
            <a:endParaRPr dirty="0"/>
          </a:p>
        </p:txBody>
      </p:sp>
      <p:sp>
        <p:nvSpPr>
          <p:cNvPr id="189" name="Google Shape;189;p29">
            <a:extLst>
              <a:ext uri="{FF2B5EF4-FFF2-40B4-BE49-F238E27FC236}">
                <a16:creationId xmlns:a16="http://schemas.microsoft.com/office/drawing/2014/main" id="{70504C64-B20B-81B8-5EC0-09D2A897A64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47472" y="1555750"/>
            <a:ext cx="8567928" cy="33591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GB" sz="1600" dirty="0"/>
              <a:t>Learning with Neural Networks: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/>
              <a:t>A type of machine learning that uses artificial neural networks with many layers to learn complex patterns from large datasets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/>
              <a:t>Inspired by the human brain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/>
              <a:t>Excels at learning from unstructured data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/>
              <a:t>Requires large amounts of data and power</a:t>
            </a:r>
          </a:p>
          <a:p>
            <a:pPr marL="0" lvl="0" indent="0"/>
            <a:endParaRPr lang="en-GB" sz="1600" dirty="0"/>
          </a:p>
          <a:p>
            <a:pPr marL="0" lvl="0" indent="0"/>
            <a:r>
              <a:rPr lang="en-GB" sz="1600" dirty="0"/>
              <a:t>Applications: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/>
              <a:t>Image recognition (e.g., face detection)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/>
              <a:t>Natural language processing (e.g., ChatGPT)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/>
              <a:t>Speech recognition</a:t>
            </a:r>
          </a:p>
          <a:p>
            <a:pPr marL="0" lvl="0" indent="0"/>
            <a:endParaRPr lang="en-GB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74C58A-01AF-BC49-3A00-5789A816E1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20601" y="2457450"/>
            <a:ext cx="3596439" cy="202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27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>
          <a:extLst>
            <a:ext uri="{FF2B5EF4-FFF2-40B4-BE49-F238E27FC236}">
              <a16:creationId xmlns:a16="http://schemas.microsoft.com/office/drawing/2014/main" id="{4E527D6F-79EE-5594-AD03-9B418D65A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8">
            <a:extLst>
              <a:ext uri="{FF2B5EF4-FFF2-40B4-BE49-F238E27FC236}">
                <a16:creationId xmlns:a16="http://schemas.microsoft.com/office/drawing/2014/main" id="{9880BBD8-C2CF-AB76-1F31-ABCC5ACCC3EF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0453" b="10453"/>
          <a:stretch/>
        </p:blipFill>
        <p:spPr>
          <a:xfrm>
            <a:off x="342900" y="342900"/>
            <a:ext cx="8443500" cy="3386100"/>
          </a:xfrm>
          <a:prstGeom prst="roundRect">
            <a:avLst>
              <a:gd name="adj" fmla="val 0"/>
            </a:avLst>
          </a:prstGeom>
        </p:spPr>
      </p:pic>
      <p:sp>
        <p:nvSpPr>
          <p:cNvPr id="182" name="Google Shape;182;p28">
            <a:extLst>
              <a:ext uri="{FF2B5EF4-FFF2-40B4-BE49-F238E27FC236}">
                <a16:creationId xmlns:a16="http://schemas.microsoft.com/office/drawing/2014/main" id="{45DF4911-54E7-987E-1BCB-2E5F3C08B2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30750" y="3849950"/>
            <a:ext cx="7070400" cy="9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Unbounded Black"/>
                <a:ea typeface="Unbounded Black"/>
                <a:cs typeface="Unbounded Black"/>
                <a:sym typeface="Unbounded Black"/>
              </a:rPr>
              <a:t>ACTING</a:t>
            </a:r>
            <a:r>
              <a:rPr lang="en" dirty="0">
                <a:latin typeface="Unbounded Black"/>
                <a:ea typeface="Unbounded Black"/>
                <a:cs typeface="Unbounded Black"/>
                <a:sym typeface="Unbounded Black"/>
              </a:rPr>
              <a:t> </a:t>
            </a:r>
            <a:r>
              <a:rPr lang="en" dirty="0"/>
              <a:t>LIKE AI</a:t>
            </a:r>
            <a:endParaRPr dirty="0"/>
          </a:p>
        </p:txBody>
      </p:sp>
      <p:sp>
        <p:nvSpPr>
          <p:cNvPr id="183" name="Google Shape;183;p28">
            <a:extLst>
              <a:ext uri="{FF2B5EF4-FFF2-40B4-BE49-F238E27FC236}">
                <a16:creationId xmlns:a16="http://schemas.microsoft.com/office/drawing/2014/main" id="{464424AE-41E7-E6BF-C230-1FE5C9CB8B89}"/>
              </a:ext>
            </a:extLst>
          </p:cNvPr>
          <p:cNvSpPr txBox="1">
            <a:spLocks noGrp="1"/>
          </p:cNvSpPr>
          <p:nvPr>
            <p:ph type="title" idx="3"/>
          </p:nvPr>
        </p:nvSpPr>
        <p:spPr>
          <a:xfrm>
            <a:off x="342900" y="3800301"/>
            <a:ext cx="1283400" cy="91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04</a:t>
            </a:r>
            <a:endParaRPr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889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317A7452-3064-73AE-D3D5-7314D7E6EF0F}"/>
              </a:ext>
            </a:extLst>
          </p:cNvPr>
          <p:cNvSpPr txBox="1">
            <a:spLocks/>
          </p:cNvSpPr>
          <p:nvPr/>
        </p:nvSpPr>
        <p:spPr>
          <a:xfrm>
            <a:off x="715100" y="535000"/>
            <a:ext cx="7713900" cy="707400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5000"/>
              </a:lnSpc>
            </a:pPr>
            <a:r>
              <a:rPr lang="en-GB" sz="2900" dirty="0">
                <a:solidFill>
                  <a:schemeClr val="tx1"/>
                </a:solidFill>
                <a:latin typeface="Unbounded Black" panose="020B0604020202020204" charset="0"/>
              </a:rPr>
              <a:t>Part 1: Clustering (7 Minutes)</a:t>
            </a:r>
          </a:p>
        </p:txBody>
      </p:sp>
      <p:graphicFrame>
        <p:nvGraphicFramePr>
          <p:cNvPr id="10" name="Text Placeholder 4">
            <a:extLst>
              <a:ext uri="{FF2B5EF4-FFF2-40B4-BE49-F238E27FC236}">
                <a16:creationId xmlns:a16="http://schemas.microsoft.com/office/drawing/2014/main" id="{F93CC542-59B4-8CE5-9B93-93603402B3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4150168"/>
              </p:ext>
            </p:extLst>
          </p:nvPr>
        </p:nvGraphicFramePr>
        <p:xfrm>
          <a:off x="715100" y="1432900"/>
          <a:ext cx="7713900" cy="3264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64965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12C6FED-48A1-4227-B3A2-6A71347957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graphicEl>
                                              <a:dgm id="{F12C6FED-48A1-4227-B3A2-6A71347957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B76B4D5-3924-4661-BE48-8E2604BFA7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graphicEl>
                                              <a:dgm id="{EB76B4D5-3924-4661-BE48-8E2604BFA7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5B4C30D-BE06-44FD-9CF7-F070B6D71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graphicEl>
                                              <a:dgm id="{95B4C30D-BE06-44FD-9CF7-F070B6D712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D8F21B7-570A-4938-BCD9-25EBCDA989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graphicEl>
                                              <a:dgm id="{CD8F21B7-570A-4938-BCD9-25EBCDA989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7EAA7C53-B099-41EF-923B-6A46EC4D54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graphicEl>
                                              <a:dgm id="{7EAA7C53-B099-41EF-923B-6A46EC4D54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5B6D009-E9D6-48B4-B764-79E888AA74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graphicEl>
                                              <a:dgm id="{45B6D009-E9D6-48B4-B764-79E888AA74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Dgm bld="one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C9CA0-6D60-08DE-44A5-B17EA8ED4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07AAA4E1-3292-ECF5-4735-D3A67A388DFF}"/>
              </a:ext>
            </a:extLst>
          </p:cNvPr>
          <p:cNvSpPr txBox="1">
            <a:spLocks/>
          </p:cNvSpPr>
          <p:nvPr/>
        </p:nvSpPr>
        <p:spPr>
          <a:xfrm>
            <a:off x="715100" y="535000"/>
            <a:ext cx="7713900" cy="707400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5000"/>
              </a:lnSpc>
            </a:pPr>
            <a:r>
              <a:rPr lang="en-GB" sz="2900" dirty="0">
                <a:solidFill>
                  <a:schemeClr val="tx1"/>
                </a:solidFill>
                <a:latin typeface="Unbounded Black" panose="020B0604020202020204" charset="0"/>
              </a:rPr>
              <a:t>Part 2: AI Clustering (5 Mins)</a:t>
            </a:r>
          </a:p>
        </p:txBody>
      </p:sp>
      <p:graphicFrame>
        <p:nvGraphicFramePr>
          <p:cNvPr id="3" name="Text Placeholder 3">
            <a:extLst>
              <a:ext uri="{FF2B5EF4-FFF2-40B4-BE49-F238E27FC236}">
                <a16:creationId xmlns:a16="http://schemas.microsoft.com/office/drawing/2014/main" id="{807F9941-1414-C742-6C3D-65B88C0A29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3547385"/>
              </p:ext>
            </p:extLst>
          </p:nvPr>
        </p:nvGraphicFramePr>
        <p:xfrm>
          <a:off x="715000" y="2624671"/>
          <a:ext cx="7713900" cy="1461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5A542E8-7724-AA71-B2B9-655F89686C98}"/>
              </a:ext>
            </a:extLst>
          </p:cNvPr>
          <p:cNvSpPr txBox="1"/>
          <p:nvPr/>
        </p:nvSpPr>
        <p:spPr>
          <a:xfrm>
            <a:off x="715000" y="1242400"/>
            <a:ext cx="67272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Raleway" pitchFamily="2" charset="0"/>
                <a:cs typeface="Golos Text Medium" panose="020B0604020202020204" charset="0"/>
              </a:rPr>
              <a:t>Get a Generative AI (ChatGPT, Bard, Gemini, etc.) to cluster the users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Raleway" pitchFamily="2" charset="0"/>
                <a:cs typeface="Golos Text Medium" panose="020B0604020202020204" charset="0"/>
              </a:rPr>
              <a:t>What patterns do you see in the AI’s groups?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Raleway" pitchFamily="2" charset="0"/>
                <a:cs typeface="Golos Text Medium" panose="020B0604020202020204" charset="0"/>
              </a:rPr>
              <a:t>How do they compare to yours?</a:t>
            </a:r>
            <a:endParaRPr lang="en-GB" dirty="0">
              <a:solidFill>
                <a:schemeClr val="tx1"/>
              </a:solidFill>
              <a:latin typeface="Raleway" pitchFamily="2" charset="0"/>
              <a:cs typeface="Golos Text Medium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850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D2F8587-7FCF-4DAA-B349-ABCC684EA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dgm id="{DD2F8587-7FCF-4DAA-B349-ABCC684EAA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4961613-8431-4D76-A97A-BAAE61059C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graphicEl>
                                              <a:dgm id="{74961613-8431-4D76-A97A-BAAE61059C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6E35B92-DB9A-4A8E-A8F2-2F5F9FEA7B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graphicEl>
                                              <a:dgm id="{C6E35B92-DB9A-4A8E-A8F2-2F5F9FEA7B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7752014-91E6-40C1-BB67-C4B14B039B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graphicEl>
                                              <a:dgm id="{37752014-91E6-40C1-BB67-C4B14B039B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8705C6B-3BE6-4DC0-8008-2562D77D2D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graphicEl>
                                              <a:dgm id="{68705C6B-3BE6-4DC0-8008-2562D77D2D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9A7AE30-0D4D-4503-836C-FA97B2BC6B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graphicEl>
                                              <a:dgm id="{29A7AE30-0D4D-4503-836C-FA97B2BC6B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FCE7565-1266-4F0A-8DA0-1203EB751E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graphicEl>
                                              <a:dgm id="{4FCE7565-1266-4F0A-8DA0-1203EB751E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7619D3D-85BF-435D-900D-1D30F96AE0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graphicEl>
                                              <a:dgm id="{87619D3D-85BF-435D-900D-1D30F96AE0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4C67588-FD94-43D0-AA55-B1283DC8D7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graphicEl>
                                              <a:dgm id="{E4C67588-FD94-43D0-AA55-B1283DC8D7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>
          <a:extLst>
            <a:ext uri="{FF2B5EF4-FFF2-40B4-BE49-F238E27FC236}">
              <a16:creationId xmlns:a16="http://schemas.microsoft.com/office/drawing/2014/main" id="{0A8AED23-D204-3A4B-AFF2-EFC6B66B3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9">
            <a:extLst>
              <a:ext uri="{FF2B5EF4-FFF2-40B4-BE49-F238E27FC236}">
                <a16:creationId xmlns:a16="http://schemas.microsoft.com/office/drawing/2014/main" id="{1163F4AD-9C09-C16F-952E-8531FA2ABB9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14122" y="298450"/>
            <a:ext cx="2929128" cy="46037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GB" sz="1600" b="1" dirty="0"/>
              <a:t>Cluster 1</a:t>
            </a:r>
            <a:r>
              <a:rPr lang="en-GB" sz="1600" dirty="0"/>
              <a:t>: Young Urban, Low Income, Smoker, Digital/ Social Lifestyle</a:t>
            </a:r>
          </a:p>
          <a:p>
            <a:pPr marL="0" lvl="0" indent="0"/>
            <a:endParaRPr lang="en-GB" sz="1600" dirty="0"/>
          </a:p>
          <a:p>
            <a:pPr marL="0" lvl="0" indent="0"/>
            <a:r>
              <a:rPr lang="en-GB" sz="1600" dirty="0"/>
              <a:t>Users: 1, 4, 6, 9</a:t>
            </a:r>
          </a:p>
          <a:p>
            <a:pPr marL="0" lvl="0" indent="0"/>
            <a:r>
              <a:rPr lang="en-GB" sz="1600" dirty="0"/>
              <a:t>Profile: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/>
              <a:t>Ages: 19–28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/>
              <a:t>Income: Low ($15k–$40k)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/>
              <a:t>Location: Urban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/>
              <a:t>Health: Mostly smokers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/>
              <a:t>Interests: Gaming, social media, tech, music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/>
              <a:t>Occupations: Students, retail, freelance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0" lvl="0" indent="0"/>
            <a:r>
              <a:rPr lang="en-GB" sz="1600" dirty="0"/>
              <a:t>Summary: lower income, more likely to smoke</a:t>
            </a:r>
          </a:p>
        </p:txBody>
      </p:sp>
      <p:sp>
        <p:nvSpPr>
          <p:cNvPr id="6" name="Google Shape;189;p29">
            <a:extLst>
              <a:ext uri="{FF2B5EF4-FFF2-40B4-BE49-F238E27FC236}">
                <a16:creationId xmlns:a16="http://schemas.microsoft.com/office/drawing/2014/main" id="{1A4E36EF-9D20-5FA0-F76D-BCF6E9A4A047}"/>
              </a:ext>
            </a:extLst>
          </p:cNvPr>
          <p:cNvSpPr txBox="1">
            <a:spLocks/>
          </p:cNvSpPr>
          <p:nvPr/>
        </p:nvSpPr>
        <p:spPr>
          <a:xfrm>
            <a:off x="6072378" y="298450"/>
            <a:ext cx="2929128" cy="46037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GB" sz="1600" b="1" dirty="0"/>
              <a:t>Cluster 3</a:t>
            </a:r>
            <a:r>
              <a:rPr lang="en-GB" sz="1600" dirty="0"/>
              <a:t>: Older, Rural/Suburban, Non-Smoker, Nature-Oriented</a:t>
            </a:r>
          </a:p>
          <a:p>
            <a:pPr marL="0" indent="0"/>
            <a:endParaRPr lang="en-GB" sz="1600" dirty="0"/>
          </a:p>
          <a:p>
            <a:pPr marL="0" indent="0"/>
            <a:r>
              <a:rPr lang="en-GB" sz="1600" dirty="0"/>
              <a:t>Users: 5, 7</a:t>
            </a:r>
          </a:p>
          <a:p>
            <a:pPr marL="0" indent="0"/>
            <a:r>
              <a:rPr lang="en-GB" sz="1600" dirty="0"/>
              <a:t>Profile: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Ages: 52–60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Income: Mid ($30k–$85k)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Location: Rural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Health: Non-smokers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Interests: Gardening, reading, hiking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Occupations: Engineer, retired teacher</a:t>
            </a:r>
          </a:p>
          <a:p>
            <a:pPr marL="0" indent="0"/>
            <a:endParaRPr lang="en-GB" sz="1600" dirty="0"/>
          </a:p>
          <a:p>
            <a:pPr marL="0" indent="0"/>
            <a:r>
              <a:rPr lang="en-GB" sz="1600" dirty="0"/>
              <a:t>Summary: Older individuals with quieter, nature-focused lifestyles</a:t>
            </a:r>
          </a:p>
        </p:txBody>
      </p:sp>
      <p:sp>
        <p:nvSpPr>
          <p:cNvPr id="5" name="Google Shape;189;p29">
            <a:extLst>
              <a:ext uri="{FF2B5EF4-FFF2-40B4-BE49-F238E27FC236}">
                <a16:creationId xmlns:a16="http://schemas.microsoft.com/office/drawing/2014/main" id="{95AEA5E6-01FD-20E1-9827-9606BD6275A9}"/>
              </a:ext>
            </a:extLst>
          </p:cNvPr>
          <p:cNvSpPr txBox="1">
            <a:spLocks/>
          </p:cNvSpPr>
          <p:nvPr/>
        </p:nvSpPr>
        <p:spPr>
          <a:xfrm>
            <a:off x="3143250" y="298450"/>
            <a:ext cx="2929128" cy="46037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GB" sz="1600" b="1" dirty="0"/>
              <a:t>Cluster 2: </a:t>
            </a:r>
            <a:r>
              <a:rPr lang="en-GB" sz="1600" dirty="0"/>
              <a:t>Mid-Age Professionals, Health-Conscious, Active Lifestyle</a:t>
            </a:r>
          </a:p>
          <a:p>
            <a:pPr marL="0" indent="0"/>
            <a:endParaRPr lang="en-GB" sz="1600" b="1" dirty="0"/>
          </a:p>
          <a:p>
            <a:pPr marL="0" indent="0"/>
            <a:r>
              <a:rPr lang="en-GB" sz="1600" dirty="0"/>
              <a:t>Users: 2, 3, 8, 10</a:t>
            </a:r>
          </a:p>
          <a:p>
            <a:pPr marL="0" indent="0"/>
            <a:r>
              <a:rPr lang="en-GB" sz="1600" dirty="0"/>
              <a:t>Profile: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Ages: 34–45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Income: High ($45k–$90k)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Health: Non-smokers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Interests: Running, cooking, yoga, travel, outdoor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Occupations: Skilled professionals (manager, nurse, lawyer, chef)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0" indent="0"/>
            <a:r>
              <a:rPr lang="en-GB" sz="1600" dirty="0"/>
              <a:t>Summary: Stable careers, health-conscious, active</a:t>
            </a:r>
          </a:p>
        </p:txBody>
      </p:sp>
    </p:spTree>
    <p:extLst>
      <p:ext uri="{BB962C8B-B14F-4D97-AF65-F5344CB8AC3E}">
        <p14:creationId xmlns:p14="http://schemas.microsoft.com/office/powerpoint/2010/main" val="4271603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 animBg="1"/>
      <p:bldP spid="6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976762E5-7734-1ED2-343A-8C49336AA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100" y="535000"/>
            <a:ext cx="7713900" cy="707400"/>
          </a:xfrm>
        </p:spPr>
        <p:txBody>
          <a:bodyPr wrap="square" anchor="ctr">
            <a:normAutofit/>
          </a:bodyPr>
          <a:lstStyle/>
          <a:p>
            <a:pPr>
              <a:lnSpc>
                <a:spcPct val="105000"/>
              </a:lnSpc>
            </a:pPr>
            <a:r>
              <a:rPr lang="en-US" sz="2900">
                <a:latin typeface="Unbounded Black" panose="020B0604020202020204" charset="0"/>
              </a:rPr>
              <a:t>Part 3: Ad Assignment (8 mins)</a:t>
            </a:r>
            <a:endParaRPr lang="en-GB" sz="2900">
              <a:latin typeface="Unbounded Black" panose="020B0604020202020204" charset="0"/>
            </a:endParaRPr>
          </a:p>
        </p:txBody>
      </p:sp>
      <p:graphicFrame>
        <p:nvGraphicFramePr>
          <p:cNvPr id="11" name="Text Placeholder 4">
            <a:extLst>
              <a:ext uri="{FF2B5EF4-FFF2-40B4-BE49-F238E27FC236}">
                <a16:creationId xmlns:a16="http://schemas.microsoft.com/office/drawing/2014/main" id="{67C4B510-39C4-15CC-4FBD-8B5E25F423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0365679"/>
              </p:ext>
            </p:extLst>
          </p:nvPr>
        </p:nvGraphicFramePr>
        <p:xfrm>
          <a:off x="715100" y="1432900"/>
          <a:ext cx="7713900" cy="3264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7250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A1DBC41-69CA-4F33-BA07-12B05FA4EB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graphicEl>
                                              <a:dgm id="{AA1DBC41-69CA-4F33-BA07-12B05FA4EB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3D4F48F-4FD5-4CE7-8B21-BB148AFB4A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graphicEl>
                                              <a:dgm id="{63D4F48F-4FD5-4CE7-8B21-BB148AFB4A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FBB7AEC-92D3-4A60-9FA2-57B693CF01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graphicEl>
                                              <a:dgm id="{CFBB7AEC-92D3-4A60-9FA2-57B693CF01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136CF38-C2C0-42E2-877F-C11CA71A95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graphicEl>
                                              <a:dgm id="{6136CF38-C2C0-42E2-877F-C11CA71A95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02F8522-5ACB-42D0-AA8E-56843245B3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graphicEl>
                                              <a:dgm id="{202F8522-5ACB-42D0-AA8E-56843245B3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A7AA6EC-E221-4060-A51F-74698A8C0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graphicEl>
                                              <a:dgm id="{1A7AA6EC-E221-4060-A51F-74698A8C0F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6BFC629-01B8-47F3-9F64-6F2F1493B9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graphicEl>
                                              <a:dgm id="{96BFC629-01B8-47F3-9F64-6F2F1493B9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7B1EC8E-6108-46A9-B647-CD749FDA05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graphicEl>
                                              <a:dgm id="{67B1EC8E-6108-46A9-B647-CD749FDA05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2260820-5536-4096-8BE9-D71BF98303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graphicEl>
                                              <a:dgm id="{92260820-5536-4096-8BE9-D71BF98303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D8C2084-57DB-459F-A7C1-4EAE00D03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graphicEl>
                                              <a:dgm id="{BD8C2084-57DB-459F-A7C1-4EAE00D031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167BB-B9D2-1B98-4AB4-E6328CFA5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2D61BA46-B93C-BE49-CAE1-C68AB9EF1D4D}"/>
              </a:ext>
            </a:extLst>
          </p:cNvPr>
          <p:cNvSpPr txBox="1">
            <a:spLocks/>
          </p:cNvSpPr>
          <p:nvPr/>
        </p:nvSpPr>
        <p:spPr>
          <a:xfrm>
            <a:off x="715100" y="535000"/>
            <a:ext cx="7713900" cy="707400"/>
          </a:xfrm>
          <a:prstGeom prst="rect">
            <a:avLst/>
          </a:prstGeom>
        </p:spPr>
        <p:txBody>
          <a:bodyPr wrap="square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5000"/>
              </a:lnSpc>
            </a:pPr>
            <a:r>
              <a:rPr lang="en-GB" sz="2900" dirty="0">
                <a:solidFill>
                  <a:schemeClr val="tx1"/>
                </a:solidFill>
                <a:latin typeface="Unbounded Black" panose="020B0604020202020204" charset="0"/>
              </a:rPr>
              <a:t>Part 4: Discussion &amp; Reflection (10 mins)</a:t>
            </a:r>
          </a:p>
        </p:txBody>
      </p:sp>
      <p:graphicFrame>
        <p:nvGraphicFramePr>
          <p:cNvPr id="3" name="Text Placeholder 3">
            <a:extLst>
              <a:ext uri="{FF2B5EF4-FFF2-40B4-BE49-F238E27FC236}">
                <a16:creationId xmlns:a16="http://schemas.microsoft.com/office/drawing/2014/main" id="{8099F333-8CA7-78F3-3867-95056B8CEB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9483884"/>
              </p:ext>
            </p:extLst>
          </p:nvPr>
        </p:nvGraphicFramePr>
        <p:xfrm>
          <a:off x="715100" y="1432900"/>
          <a:ext cx="7713900" cy="3264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74956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FD328B9-3FD6-46A1-B656-86C1C42F4A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1FD328B9-3FD6-46A1-B656-86C1C42F4A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B511F53-AF37-4501-9280-1389E1F3E9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3B511F53-AF37-4501-9280-1389E1F3E9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90FDB31-D159-4144-A408-4B2D8D5CB0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690FDB31-D159-4144-A408-4B2D8D5CB0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70A822A-E6B2-4155-80BA-05891BF444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graphicEl>
                                              <a:dgm id="{470A822A-E6B2-4155-80BA-05891BF444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74CE1C9-8992-4F4A-8BF9-589787F45D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974CE1C9-8992-4F4A-8BF9-589787F45D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5A46532-80B2-446E-B6C6-0A5B6275BD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graphicEl>
                                              <a:dgm id="{A5A46532-80B2-446E-B6C6-0A5B6275BD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1134736-AC89-4955-A20A-C03EB6A5F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E1134736-AC89-4955-A20A-C03EB6A5FA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45BD365-543A-BCA6-3541-E6FDB9646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86697C7F-043F-58B6-FB96-3A6F756F4DB6}"/>
              </a:ext>
            </a:extLst>
          </p:cNvPr>
          <p:cNvSpPr txBox="1">
            <a:spLocks/>
          </p:cNvSpPr>
          <p:nvPr/>
        </p:nvSpPr>
        <p:spPr>
          <a:xfrm>
            <a:off x="715100" y="535000"/>
            <a:ext cx="7713900" cy="707400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5000"/>
              </a:lnSpc>
            </a:pPr>
            <a:r>
              <a:rPr lang="en-GB" sz="3000" dirty="0">
                <a:solidFill>
                  <a:schemeClr val="tx1"/>
                </a:solidFill>
                <a:latin typeface="Unbounded Black" panose="020B0604020202020204" charset="0"/>
              </a:rPr>
              <a:t>The Users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018D4E3-DC71-CB0D-5F38-9622B5679F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966200"/>
              </p:ext>
            </p:extLst>
          </p:nvPr>
        </p:nvGraphicFramePr>
        <p:xfrm>
          <a:off x="889000" y="1432900"/>
          <a:ext cx="7378699" cy="326440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49366">
                  <a:extLst>
                    <a:ext uri="{9D8B030D-6E8A-4147-A177-3AD203B41FA5}">
                      <a16:colId xmlns:a16="http://schemas.microsoft.com/office/drawing/2014/main" val="2143230378"/>
                    </a:ext>
                  </a:extLst>
                </a:gridCol>
                <a:gridCol w="531194">
                  <a:extLst>
                    <a:ext uri="{9D8B030D-6E8A-4147-A177-3AD203B41FA5}">
                      <a16:colId xmlns:a16="http://schemas.microsoft.com/office/drawing/2014/main" val="871865326"/>
                    </a:ext>
                  </a:extLst>
                </a:gridCol>
                <a:gridCol w="1099139">
                  <a:extLst>
                    <a:ext uri="{9D8B030D-6E8A-4147-A177-3AD203B41FA5}">
                      <a16:colId xmlns:a16="http://schemas.microsoft.com/office/drawing/2014/main" val="644982412"/>
                    </a:ext>
                  </a:extLst>
                </a:gridCol>
                <a:gridCol w="1417691">
                  <a:extLst>
                    <a:ext uri="{9D8B030D-6E8A-4147-A177-3AD203B41FA5}">
                      <a16:colId xmlns:a16="http://schemas.microsoft.com/office/drawing/2014/main" val="2701217482"/>
                    </a:ext>
                  </a:extLst>
                </a:gridCol>
                <a:gridCol w="766780">
                  <a:extLst>
                    <a:ext uri="{9D8B030D-6E8A-4147-A177-3AD203B41FA5}">
                      <a16:colId xmlns:a16="http://schemas.microsoft.com/office/drawing/2014/main" val="1245184616"/>
                    </a:ext>
                  </a:extLst>
                </a:gridCol>
                <a:gridCol w="1135521">
                  <a:extLst>
                    <a:ext uri="{9D8B030D-6E8A-4147-A177-3AD203B41FA5}">
                      <a16:colId xmlns:a16="http://schemas.microsoft.com/office/drawing/2014/main" val="2638621039"/>
                    </a:ext>
                  </a:extLst>
                </a:gridCol>
                <a:gridCol w="844626">
                  <a:extLst>
                    <a:ext uri="{9D8B030D-6E8A-4147-A177-3AD203B41FA5}">
                      <a16:colId xmlns:a16="http://schemas.microsoft.com/office/drawing/2014/main" val="2129287983"/>
                    </a:ext>
                  </a:extLst>
                </a:gridCol>
                <a:gridCol w="834382">
                  <a:extLst>
                    <a:ext uri="{9D8B030D-6E8A-4147-A177-3AD203B41FA5}">
                      <a16:colId xmlns:a16="http://schemas.microsoft.com/office/drawing/2014/main" val="3595403110"/>
                    </a:ext>
                  </a:extLst>
                </a:gridCol>
              </a:tblGrid>
              <a:tr h="34975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User ID</a:t>
                      </a:r>
                    </a:p>
                  </a:txBody>
                  <a:tcPr marL="136624" marR="81975" marT="81975" marB="819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8F9A9D">
                          <a:alpha val="60000"/>
                        </a:srgb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Age</a:t>
                      </a:r>
                    </a:p>
                  </a:txBody>
                  <a:tcPr marL="136624" marR="81975" marT="81975" marB="819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8F9A9D">
                          <a:alpha val="60000"/>
                        </a:srgb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Occupation</a:t>
                      </a:r>
                    </a:p>
                  </a:txBody>
                  <a:tcPr marL="136624" marR="81975" marT="81975" marB="819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8F9A9D">
                          <a:alpha val="60000"/>
                        </a:srgb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Interests</a:t>
                      </a:r>
                    </a:p>
                  </a:txBody>
                  <a:tcPr marL="136624" marR="81975" marT="81975" marB="819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8F9A9D">
                          <a:alpha val="60000"/>
                        </a:srgb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Income</a:t>
                      </a:r>
                    </a:p>
                  </a:txBody>
                  <a:tcPr marL="136624" marR="81975" marT="81975" marB="819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8F9A9D">
                          <a:alpha val="60000"/>
                        </a:srgb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Health Status</a:t>
                      </a:r>
                    </a:p>
                  </a:txBody>
                  <a:tcPr marL="136624" marR="81975" marT="81975" marB="819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8F9A9D">
                          <a:alpha val="60000"/>
                        </a:srgb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Ethnicity</a:t>
                      </a:r>
                    </a:p>
                  </a:txBody>
                  <a:tcPr marL="136624" marR="81975" marT="81975" marB="819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8F9A9D">
                          <a:alpha val="60000"/>
                        </a:srgb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Location</a:t>
                      </a:r>
                    </a:p>
                  </a:txBody>
                  <a:tcPr marL="136624" marR="81975" marT="81975" marB="819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8F9A9D">
                          <a:alpha val="60000"/>
                        </a:srgb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1984321"/>
                  </a:ext>
                </a:extLst>
              </a:tr>
              <a:tr h="291465"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1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22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Student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Gaming, Music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$15k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Smoker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Hispanic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Urban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992569"/>
                  </a:ext>
                </a:extLst>
              </a:tr>
              <a:tr h="291465"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2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45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Office Manager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Running, Cooking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$60k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Non-smoker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White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Suburban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5440595"/>
                  </a:ext>
                </a:extLst>
              </a:tr>
              <a:tr h="291465"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3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34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Nurse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Yoga, Gardening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$50k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Non-smoker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Black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Urban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820124"/>
                  </a:ext>
                </a:extLst>
              </a:tr>
              <a:tr h="291465"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4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19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Retail Worker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Fast Food, Social Media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$18k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Smoker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Asian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Urban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928060"/>
                  </a:ext>
                </a:extLst>
              </a:tr>
              <a:tr h="291465"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5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52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Engineer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Hiking, Reading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$85k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Non-smoker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White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Rural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454803"/>
                  </a:ext>
                </a:extLst>
              </a:tr>
              <a:tr h="291465"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6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28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Freelancer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Tech, Video Games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$40k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Smoker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Black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Urban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029386"/>
                  </a:ext>
                </a:extLst>
              </a:tr>
              <a:tr h="291465"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7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60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Retired Teacher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Gardening, Reading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$30k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Non-smoker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Hispanic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Rural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722742"/>
                  </a:ext>
                </a:extLst>
              </a:tr>
              <a:tr h="291465"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8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40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Lawyer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Running, Travel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$90k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Non-smoker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White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Urban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383824"/>
                  </a:ext>
                </a:extLst>
              </a:tr>
              <a:tr h="291465"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9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23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Graduate Student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Social Media, Music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$20k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Smoker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Asian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Urban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170971"/>
                  </a:ext>
                </a:extLst>
              </a:tr>
              <a:tr h="291465"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10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35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Chef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Cooking, Outdoor Sports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$45k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Non-smoker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Black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Raleway" pitchFamily="2" charset="0"/>
                        </a:rPr>
                        <a:t>Suburban</a:t>
                      </a:r>
                    </a:p>
                  </a:txBody>
                  <a:tcPr marL="136624" marR="71045" marT="71045" marB="710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66500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69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6" title="drone-delivery-futuristic-city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744" t="2712" r="1322" b="69037"/>
          <a:stretch/>
        </p:blipFill>
        <p:spPr>
          <a:xfrm>
            <a:off x="342900" y="3469850"/>
            <a:ext cx="8458200" cy="1330800"/>
          </a:xfrm>
          <a:prstGeom prst="roundRect">
            <a:avLst>
              <a:gd name="adj" fmla="val 16667"/>
            </a:avLst>
          </a:prstGeom>
        </p:spPr>
      </p:pic>
      <p:sp>
        <p:nvSpPr>
          <p:cNvPr id="153" name="Google Shape;153;p26"/>
          <p:cNvSpPr txBox="1">
            <a:spLocks noGrp="1"/>
          </p:cNvSpPr>
          <p:nvPr>
            <p:ph type="title"/>
          </p:nvPr>
        </p:nvSpPr>
        <p:spPr>
          <a:xfrm>
            <a:off x="342900" y="342900"/>
            <a:ext cx="845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nbounded Black"/>
                <a:ea typeface="Unbounded Black"/>
                <a:cs typeface="Unbounded Black"/>
                <a:sym typeface="Unbounded Black"/>
              </a:rPr>
              <a:t>TABLE</a:t>
            </a:r>
            <a:r>
              <a:rPr lang="en"/>
              <a:t> OF CONTENTS</a:t>
            </a:r>
            <a:endParaRPr b="0"/>
          </a:p>
        </p:txBody>
      </p:sp>
      <p:sp>
        <p:nvSpPr>
          <p:cNvPr id="154" name="Google Shape;154;p26"/>
          <p:cNvSpPr txBox="1">
            <a:spLocks noGrp="1"/>
          </p:cNvSpPr>
          <p:nvPr>
            <p:ph type="subTitle" idx="1"/>
          </p:nvPr>
        </p:nvSpPr>
        <p:spPr>
          <a:xfrm>
            <a:off x="1752627" y="991818"/>
            <a:ext cx="2799900" cy="5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is Data</a:t>
            </a:r>
            <a:endParaRPr dirty="0"/>
          </a:p>
        </p:txBody>
      </p:sp>
      <p:sp>
        <p:nvSpPr>
          <p:cNvPr id="155" name="Google Shape;155;p26"/>
          <p:cNvSpPr txBox="1">
            <a:spLocks noGrp="1"/>
          </p:cNvSpPr>
          <p:nvPr>
            <p:ph type="subTitle" idx="3"/>
          </p:nvPr>
        </p:nvSpPr>
        <p:spPr>
          <a:xfrm>
            <a:off x="1752627" y="1638027"/>
            <a:ext cx="2799900" cy="5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is AI</a:t>
            </a:r>
            <a:endParaRPr dirty="0"/>
          </a:p>
        </p:txBody>
      </p:sp>
      <p:sp>
        <p:nvSpPr>
          <p:cNvPr id="156" name="Google Shape;156;p26"/>
          <p:cNvSpPr txBox="1">
            <a:spLocks noGrp="1"/>
          </p:cNvSpPr>
          <p:nvPr>
            <p:ph type="subTitle" idx="4"/>
          </p:nvPr>
        </p:nvSpPr>
        <p:spPr>
          <a:xfrm>
            <a:off x="1752627" y="2284235"/>
            <a:ext cx="2799900" cy="5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How Machines Learn</a:t>
            </a:r>
            <a:endParaRPr dirty="0"/>
          </a:p>
        </p:txBody>
      </p:sp>
      <p:sp>
        <p:nvSpPr>
          <p:cNvPr id="157" name="Google Shape;157;p26"/>
          <p:cNvSpPr txBox="1">
            <a:spLocks noGrp="1"/>
          </p:cNvSpPr>
          <p:nvPr>
            <p:ph type="subTitle" idx="5"/>
          </p:nvPr>
        </p:nvSpPr>
        <p:spPr>
          <a:xfrm>
            <a:off x="1752627" y="2930443"/>
            <a:ext cx="2799900" cy="5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dirty="0"/>
              <a:t>Acting Like AI</a:t>
            </a:r>
          </a:p>
        </p:txBody>
      </p:sp>
      <p:sp>
        <p:nvSpPr>
          <p:cNvPr id="158" name="Google Shape;158;p26"/>
          <p:cNvSpPr txBox="1">
            <a:spLocks noGrp="1"/>
          </p:cNvSpPr>
          <p:nvPr>
            <p:ph type="subTitle" idx="6"/>
          </p:nvPr>
        </p:nvSpPr>
        <p:spPr>
          <a:xfrm>
            <a:off x="5496977" y="991818"/>
            <a:ext cx="2799900" cy="5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GB" dirty="0"/>
              <a:t>Applications of AI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9" name="Google Shape;159;p26"/>
          <p:cNvSpPr txBox="1">
            <a:spLocks noGrp="1"/>
          </p:cNvSpPr>
          <p:nvPr>
            <p:ph type="subTitle" idx="7"/>
          </p:nvPr>
        </p:nvSpPr>
        <p:spPr>
          <a:xfrm>
            <a:off x="5496977" y="1638025"/>
            <a:ext cx="2799900" cy="5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GB" dirty="0"/>
              <a:t>Benefits of AI</a:t>
            </a:r>
          </a:p>
        </p:txBody>
      </p:sp>
      <p:sp>
        <p:nvSpPr>
          <p:cNvPr id="160" name="Google Shape;160;p26"/>
          <p:cNvSpPr txBox="1">
            <a:spLocks noGrp="1"/>
          </p:cNvSpPr>
          <p:nvPr>
            <p:ph type="subTitle" idx="8"/>
          </p:nvPr>
        </p:nvSpPr>
        <p:spPr>
          <a:xfrm>
            <a:off x="5496977" y="2284231"/>
            <a:ext cx="2799900" cy="5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Issues with AI</a:t>
            </a:r>
            <a:endParaRPr dirty="0"/>
          </a:p>
        </p:txBody>
      </p:sp>
      <p:sp>
        <p:nvSpPr>
          <p:cNvPr id="161" name="Google Shape;161;p26"/>
          <p:cNvSpPr txBox="1">
            <a:spLocks noGrp="1"/>
          </p:cNvSpPr>
          <p:nvPr>
            <p:ph type="subTitle" idx="9"/>
          </p:nvPr>
        </p:nvSpPr>
        <p:spPr>
          <a:xfrm>
            <a:off x="5496977" y="2930437"/>
            <a:ext cx="2799900" cy="5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Responsible AI</a:t>
            </a:r>
            <a:endParaRPr dirty="0"/>
          </a:p>
        </p:txBody>
      </p:sp>
      <p:sp>
        <p:nvSpPr>
          <p:cNvPr id="162" name="Google Shape;162;p26"/>
          <p:cNvSpPr txBox="1">
            <a:spLocks noGrp="1"/>
          </p:cNvSpPr>
          <p:nvPr>
            <p:ph type="title" idx="13"/>
          </p:nvPr>
        </p:nvSpPr>
        <p:spPr>
          <a:xfrm>
            <a:off x="834828" y="2954256"/>
            <a:ext cx="865800" cy="3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63" name="Google Shape;163;p26"/>
          <p:cNvSpPr txBox="1">
            <a:spLocks noGrp="1"/>
          </p:cNvSpPr>
          <p:nvPr>
            <p:ph type="title" idx="14"/>
          </p:nvPr>
        </p:nvSpPr>
        <p:spPr>
          <a:xfrm>
            <a:off x="834829" y="1661639"/>
            <a:ext cx="865800" cy="3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64" name="Google Shape;164;p26"/>
          <p:cNvSpPr txBox="1">
            <a:spLocks noGrp="1"/>
          </p:cNvSpPr>
          <p:nvPr>
            <p:ph type="title" idx="15"/>
          </p:nvPr>
        </p:nvSpPr>
        <p:spPr>
          <a:xfrm>
            <a:off x="835656" y="1015631"/>
            <a:ext cx="864300" cy="31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65" name="Google Shape;165;p26"/>
          <p:cNvSpPr txBox="1">
            <a:spLocks noGrp="1"/>
          </p:cNvSpPr>
          <p:nvPr>
            <p:ph type="title" idx="16"/>
          </p:nvPr>
        </p:nvSpPr>
        <p:spPr>
          <a:xfrm>
            <a:off x="834828" y="2307948"/>
            <a:ext cx="865800" cy="3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66" name="Google Shape;166;p26"/>
          <p:cNvSpPr txBox="1">
            <a:spLocks noGrp="1"/>
          </p:cNvSpPr>
          <p:nvPr>
            <p:ph type="title" idx="17"/>
          </p:nvPr>
        </p:nvSpPr>
        <p:spPr>
          <a:xfrm>
            <a:off x="4591866" y="1661837"/>
            <a:ext cx="865800" cy="3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167" name="Google Shape;167;p26"/>
          <p:cNvSpPr txBox="1">
            <a:spLocks noGrp="1"/>
          </p:cNvSpPr>
          <p:nvPr>
            <p:ph type="title" idx="18"/>
          </p:nvPr>
        </p:nvSpPr>
        <p:spPr>
          <a:xfrm>
            <a:off x="4591864" y="2308043"/>
            <a:ext cx="865800" cy="3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</a:t>
            </a:r>
            <a:endParaRPr/>
          </a:p>
        </p:txBody>
      </p:sp>
      <p:sp>
        <p:nvSpPr>
          <p:cNvPr id="168" name="Google Shape;168;p26"/>
          <p:cNvSpPr txBox="1">
            <a:spLocks noGrp="1"/>
          </p:cNvSpPr>
          <p:nvPr>
            <p:ph type="title" idx="19"/>
          </p:nvPr>
        </p:nvSpPr>
        <p:spPr>
          <a:xfrm>
            <a:off x="4591866" y="2954250"/>
            <a:ext cx="865800" cy="3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08</a:t>
            </a:r>
            <a:endParaRPr/>
          </a:p>
        </p:txBody>
      </p:sp>
      <p:sp>
        <p:nvSpPr>
          <p:cNvPr id="169" name="Google Shape;169;p26"/>
          <p:cNvSpPr txBox="1">
            <a:spLocks noGrp="1"/>
          </p:cNvSpPr>
          <p:nvPr>
            <p:ph type="title" idx="20"/>
          </p:nvPr>
        </p:nvSpPr>
        <p:spPr>
          <a:xfrm>
            <a:off x="4591866" y="1015631"/>
            <a:ext cx="865800" cy="3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B4D2A04-3124-B228-F05F-589FAC285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5CCE3-22A6-A1BE-5CF8-1C58DDFC3DDE}"/>
              </a:ext>
            </a:extLst>
          </p:cNvPr>
          <p:cNvSpPr txBox="1">
            <a:spLocks/>
          </p:cNvSpPr>
          <p:nvPr/>
        </p:nvSpPr>
        <p:spPr>
          <a:xfrm>
            <a:off x="715100" y="535000"/>
            <a:ext cx="7713900" cy="707400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5000"/>
              </a:lnSpc>
            </a:pPr>
            <a:r>
              <a:rPr lang="en-GB" sz="2900" dirty="0">
                <a:solidFill>
                  <a:schemeClr val="tx1"/>
                </a:solidFill>
                <a:latin typeface="Unbounded Black" panose="020B0604020202020204" charset="0"/>
              </a:rPr>
              <a:t>The Ads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E8C22DA-FBF8-6BFA-E42E-2468247ACD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990261"/>
              </p:ext>
            </p:extLst>
          </p:nvPr>
        </p:nvGraphicFramePr>
        <p:xfrm>
          <a:off x="715100" y="1401363"/>
          <a:ext cx="7713901" cy="3282950"/>
        </p:xfrm>
        <a:graphic>
          <a:graphicData uri="http://schemas.openxmlformats.org/drawingml/2006/table">
            <a:tbl>
              <a:tblPr firstRow="1" bandRow="1"/>
              <a:tblGrid>
                <a:gridCol w="2485372">
                  <a:extLst>
                    <a:ext uri="{9D8B030D-6E8A-4147-A177-3AD203B41FA5}">
                      <a16:colId xmlns:a16="http://schemas.microsoft.com/office/drawing/2014/main" val="594455553"/>
                    </a:ext>
                  </a:extLst>
                </a:gridCol>
                <a:gridCol w="5228529">
                  <a:extLst>
                    <a:ext uri="{9D8B030D-6E8A-4147-A177-3AD203B41FA5}">
                      <a16:colId xmlns:a16="http://schemas.microsoft.com/office/drawing/2014/main" val="1195231587"/>
                    </a:ext>
                  </a:extLst>
                </a:gridCol>
              </a:tblGrid>
              <a:tr h="30069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</a:rPr>
                        <a:t>Advertisement</a:t>
                      </a:r>
                    </a:p>
                  </a:txBody>
                  <a:tcPr marL="4372" marR="4372" marT="4372" marB="314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713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</a:rPr>
                        <a:t>Slogan</a:t>
                      </a:r>
                    </a:p>
                  </a:txBody>
                  <a:tcPr marL="4372" marR="4372" marT="4372" marB="314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71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04269"/>
                  </a:ext>
                </a:extLst>
              </a:tr>
              <a:tr h="51427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</a:rPr>
                        <a:t>1. Cigarette Brand Ad</a:t>
                      </a:r>
                    </a:p>
                  </a:txBody>
                  <a:tcPr marL="4372" marR="4372" marT="4372" marB="314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</a:rPr>
                        <a:t>“Experience the bold taste of ThunderSmoke — the cigarette for those who don’t follow rules.”</a:t>
                      </a:r>
                    </a:p>
                  </a:txBody>
                  <a:tcPr marL="4372" marR="4372" marT="4372" marB="314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0318628"/>
                  </a:ext>
                </a:extLst>
              </a:tr>
              <a:tr h="51427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</a:rPr>
                        <a:t>2. Payday Loan Service</a:t>
                      </a:r>
                    </a:p>
                  </a:txBody>
                  <a:tcPr marL="4372" marR="4372" marT="4372" marB="314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</a:rPr>
                        <a:t>“Need cash fast? No credit checks, no questions — get loans with up to 400% interest!”</a:t>
                      </a:r>
                    </a:p>
                  </a:txBody>
                  <a:tcPr marL="4372" marR="4372" marT="4372" marB="314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9266187"/>
                  </a:ext>
                </a:extLst>
              </a:tr>
              <a:tr h="30069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</a:rPr>
                        <a:t>3. Weight Loss Supplement</a:t>
                      </a:r>
                    </a:p>
                  </a:txBody>
                  <a:tcPr marL="4372" marR="4372" marT="4372" marB="314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</a:rPr>
                        <a:t>“Lose 10 pounds in 10 days — guaranteed! No exercise needed.”</a:t>
                      </a:r>
                    </a:p>
                  </a:txBody>
                  <a:tcPr marL="4372" marR="4372" marT="4372" marB="314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9282528"/>
                  </a:ext>
                </a:extLst>
              </a:tr>
              <a:tr h="5142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</a:rPr>
                        <a:t>4. Luxury Watch for Professionals</a:t>
                      </a:r>
                    </a:p>
                  </a:txBody>
                  <a:tcPr marL="4372" marR="4372" marT="4372" marB="314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</a:rPr>
                        <a:t>“Show your status with the elite ChronoX — because you deserve to be noticed.”</a:t>
                      </a:r>
                    </a:p>
                  </a:txBody>
                  <a:tcPr marL="4372" marR="4372" marT="4372" marB="314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712156"/>
                  </a:ext>
                </a:extLst>
              </a:tr>
              <a:tr h="30069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</a:rPr>
                        <a:t>5. Online Gambling Platform</a:t>
                      </a:r>
                    </a:p>
                  </a:txBody>
                  <a:tcPr marL="4372" marR="4372" marT="4372" marB="314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</a:rPr>
                        <a:t>“Try your luck now — sign up with a bonus! Winning is just a click away.”</a:t>
                      </a:r>
                    </a:p>
                  </a:txBody>
                  <a:tcPr marL="4372" marR="4372" marT="4372" marB="314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1328049"/>
                  </a:ext>
                </a:extLst>
              </a:tr>
              <a:tr h="51427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</a:rPr>
                        <a:t>6. Energy Drink ‘VoltX’</a:t>
                      </a:r>
                    </a:p>
                  </a:txBody>
                  <a:tcPr marL="4372" marR="4372" marT="4372" marB="314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</a:rPr>
                        <a:t>“Fuel your day with </a:t>
                      </a:r>
                      <a:r>
                        <a:rPr lang="en-US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</a:rPr>
                        <a:t>VoltX</a:t>
                      </a: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</a:rPr>
                        <a:t> — the energy boost for those who live life to the fullest.”</a:t>
                      </a:r>
                    </a:p>
                  </a:txBody>
                  <a:tcPr marL="4372" marR="4372" marT="4372" marB="314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4249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0922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>
          <a:extLst>
            <a:ext uri="{FF2B5EF4-FFF2-40B4-BE49-F238E27FC236}">
              <a16:creationId xmlns:a16="http://schemas.microsoft.com/office/drawing/2014/main" id="{0465A6EB-7744-DBBD-D37B-3A4636B67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">
            <a:extLst>
              <a:ext uri="{FF2B5EF4-FFF2-40B4-BE49-F238E27FC236}">
                <a16:creationId xmlns:a16="http://schemas.microsoft.com/office/drawing/2014/main" id="{A2B453DB-B9F1-DD2F-C813-475D5C009E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30750" y="3849950"/>
            <a:ext cx="7070400" cy="9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Unbounded Black"/>
                <a:ea typeface="Unbounded Black"/>
                <a:cs typeface="Unbounded Black"/>
                <a:sym typeface="Unbounded Black"/>
              </a:rPr>
              <a:t>APPLICATIONS</a:t>
            </a:r>
            <a:r>
              <a:rPr lang="en" dirty="0"/>
              <a:t> OF AI</a:t>
            </a:r>
            <a:endParaRPr dirty="0"/>
          </a:p>
        </p:txBody>
      </p:sp>
      <p:sp>
        <p:nvSpPr>
          <p:cNvPr id="183" name="Google Shape;183;p28">
            <a:extLst>
              <a:ext uri="{FF2B5EF4-FFF2-40B4-BE49-F238E27FC236}">
                <a16:creationId xmlns:a16="http://schemas.microsoft.com/office/drawing/2014/main" id="{B73AB204-64F6-EB06-526A-A753ADBC7416}"/>
              </a:ext>
            </a:extLst>
          </p:cNvPr>
          <p:cNvSpPr txBox="1">
            <a:spLocks noGrp="1"/>
          </p:cNvSpPr>
          <p:nvPr>
            <p:ph type="title" idx="3"/>
          </p:nvPr>
        </p:nvSpPr>
        <p:spPr>
          <a:xfrm>
            <a:off x="342900" y="3800301"/>
            <a:ext cx="1283400" cy="91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05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2" name="Online Media 1" title="Milky - Just The Way You Are (Sub. Español + Lyrics) | Pibble Song 🌴">
            <a:hlinkClick r:id="" action="ppaction://media"/>
            <a:extLst>
              <a:ext uri="{FF2B5EF4-FFF2-40B4-BE49-F238E27FC236}">
                <a16:creationId xmlns:a16="http://schemas.microsoft.com/office/drawing/2014/main" id="{81D3F09B-805F-A6EE-98DA-2977974315E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51575" y="333707"/>
            <a:ext cx="6026150" cy="3404486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5D61493-6D65-A2AC-64C0-539E8AEC8D28}"/>
              </a:ext>
            </a:extLst>
          </p:cNvPr>
          <p:cNvSpPr>
            <a:spLocks noGrp="1"/>
          </p:cNvSpPr>
          <p:nvPr>
            <p:ph type="pic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591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>
          <a:extLst>
            <a:ext uri="{FF2B5EF4-FFF2-40B4-BE49-F238E27FC236}">
              <a16:creationId xmlns:a16="http://schemas.microsoft.com/office/drawing/2014/main" id="{9F3A3917-7777-9194-8AAE-6D62C9BE4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2">
            <a:extLst>
              <a:ext uri="{FF2B5EF4-FFF2-40B4-BE49-F238E27FC236}">
                <a16:creationId xmlns:a16="http://schemas.microsoft.com/office/drawing/2014/main" id="{3F743587-DCA6-B2D7-8EA3-B9EB4600D6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9349" y="154925"/>
            <a:ext cx="818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Unbounded Black"/>
                <a:ea typeface="Unbounded Black"/>
                <a:cs typeface="Unbounded Black"/>
                <a:sym typeface="Unbounded Black"/>
              </a:rPr>
              <a:t>EXAMPLES</a:t>
            </a:r>
            <a:r>
              <a:rPr lang="en" dirty="0">
                <a:latin typeface="Unbounded Light"/>
                <a:ea typeface="Unbounded Light"/>
                <a:cs typeface="Unbounded Light"/>
                <a:sym typeface="Unbounded Light"/>
              </a:rPr>
              <a:t> OF AI</a:t>
            </a:r>
            <a:endParaRPr dirty="0">
              <a:latin typeface="Unbounded Light"/>
              <a:ea typeface="Unbounded Light"/>
              <a:cs typeface="Unbounded Light"/>
              <a:sym typeface="Unbounded Light"/>
            </a:endParaRPr>
          </a:p>
        </p:txBody>
      </p:sp>
      <p:sp>
        <p:nvSpPr>
          <p:cNvPr id="216" name="Google Shape;216;p32">
            <a:extLst>
              <a:ext uri="{FF2B5EF4-FFF2-40B4-BE49-F238E27FC236}">
                <a16:creationId xmlns:a16="http://schemas.microsoft.com/office/drawing/2014/main" id="{48251C93-147F-67EC-1167-9D41EAF9B608}"/>
              </a:ext>
            </a:extLst>
          </p:cNvPr>
          <p:cNvSpPr/>
          <p:nvPr/>
        </p:nvSpPr>
        <p:spPr>
          <a:xfrm>
            <a:off x="612950" y="1306625"/>
            <a:ext cx="702300" cy="702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sp>
        <p:nvSpPr>
          <p:cNvPr id="218" name="Google Shape;218;p32">
            <a:extLst>
              <a:ext uri="{FF2B5EF4-FFF2-40B4-BE49-F238E27FC236}">
                <a16:creationId xmlns:a16="http://schemas.microsoft.com/office/drawing/2014/main" id="{479FF13F-12B1-7BC0-2F0B-3BE7D418E42A}"/>
              </a:ext>
            </a:extLst>
          </p:cNvPr>
          <p:cNvSpPr/>
          <p:nvPr/>
        </p:nvSpPr>
        <p:spPr>
          <a:xfrm>
            <a:off x="3966202" y="1296600"/>
            <a:ext cx="743400" cy="743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sp>
        <p:nvSpPr>
          <p:cNvPr id="219" name="Google Shape;219;p32">
            <a:extLst>
              <a:ext uri="{FF2B5EF4-FFF2-40B4-BE49-F238E27FC236}">
                <a16:creationId xmlns:a16="http://schemas.microsoft.com/office/drawing/2014/main" id="{14C1A794-C902-67B0-22A1-B72956A64C44}"/>
              </a:ext>
            </a:extLst>
          </p:cNvPr>
          <p:cNvSpPr/>
          <p:nvPr/>
        </p:nvSpPr>
        <p:spPr>
          <a:xfrm>
            <a:off x="5689401" y="1296613"/>
            <a:ext cx="743400" cy="743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sp>
        <p:nvSpPr>
          <p:cNvPr id="220" name="Google Shape;220;p32">
            <a:extLst>
              <a:ext uri="{FF2B5EF4-FFF2-40B4-BE49-F238E27FC236}">
                <a16:creationId xmlns:a16="http://schemas.microsoft.com/office/drawing/2014/main" id="{40C125F5-D573-4912-F0A1-166F80D38483}"/>
              </a:ext>
            </a:extLst>
          </p:cNvPr>
          <p:cNvSpPr/>
          <p:nvPr/>
        </p:nvSpPr>
        <p:spPr>
          <a:xfrm>
            <a:off x="7381277" y="1296613"/>
            <a:ext cx="743400" cy="743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sp>
        <p:nvSpPr>
          <p:cNvPr id="221" name="Google Shape;221;p32">
            <a:extLst>
              <a:ext uri="{FF2B5EF4-FFF2-40B4-BE49-F238E27FC236}">
                <a16:creationId xmlns:a16="http://schemas.microsoft.com/office/drawing/2014/main" id="{F742BC04-5D5E-6BF7-2E92-7B890A23EF1D}"/>
              </a:ext>
            </a:extLst>
          </p:cNvPr>
          <p:cNvSpPr txBox="1"/>
          <p:nvPr/>
        </p:nvSpPr>
        <p:spPr>
          <a:xfrm>
            <a:off x="465714" y="1071811"/>
            <a:ext cx="1589700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Voice Assistants</a:t>
            </a:r>
          </a:p>
        </p:txBody>
      </p:sp>
      <p:sp>
        <p:nvSpPr>
          <p:cNvPr id="222" name="Google Shape;222;p32">
            <a:extLst>
              <a:ext uri="{FF2B5EF4-FFF2-40B4-BE49-F238E27FC236}">
                <a16:creationId xmlns:a16="http://schemas.microsoft.com/office/drawing/2014/main" id="{508E7564-A6C4-77E0-BCAA-2EAA53CC5C1F}"/>
              </a:ext>
            </a:extLst>
          </p:cNvPr>
          <p:cNvSpPr txBox="1"/>
          <p:nvPr/>
        </p:nvSpPr>
        <p:spPr>
          <a:xfrm>
            <a:off x="2175162" y="1071811"/>
            <a:ext cx="1708462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Recommendation Systems</a:t>
            </a:r>
            <a:endParaRPr b="1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23" name="Google Shape;223;p32">
            <a:extLst>
              <a:ext uri="{FF2B5EF4-FFF2-40B4-BE49-F238E27FC236}">
                <a16:creationId xmlns:a16="http://schemas.microsoft.com/office/drawing/2014/main" id="{BD48BC36-3F08-944E-59FF-0AB579FF57DC}"/>
              </a:ext>
            </a:extLst>
          </p:cNvPr>
          <p:cNvSpPr txBox="1"/>
          <p:nvPr/>
        </p:nvSpPr>
        <p:spPr>
          <a:xfrm>
            <a:off x="3884610" y="1071811"/>
            <a:ext cx="1589700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Self-Driving Cars</a:t>
            </a:r>
          </a:p>
        </p:txBody>
      </p:sp>
      <p:sp>
        <p:nvSpPr>
          <p:cNvPr id="224" name="Google Shape;224;p32">
            <a:extLst>
              <a:ext uri="{FF2B5EF4-FFF2-40B4-BE49-F238E27FC236}">
                <a16:creationId xmlns:a16="http://schemas.microsoft.com/office/drawing/2014/main" id="{717942B3-77D9-C1AE-1065-FD5DF2EC7E2F}"/>
              </a:ext>
            </a:extLst>
          </p:cNvPr>
          <p:cNvSpPr txBox="1"/>
          <p:nvPr/>
        </p:nvSpPr>
        <p:spPr>
          <a:xfrm>
            <a:off x="5593544" y="1071811"/>
            <a:ext cx="1589700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Video Game Bots</a:t>
            </a:r>
          </a:p>
        </p:txBody>
      </p:sp>
      <p:sp>
        <p:nvSpPr>
          <p:cNvPr id="225" name="Google Shape;225;p32">
            <a:extLst>
              <a:ext uri="{FF2B5EF4-FFF2-40B4-BE49-F238E27FC236}">
                <a16:creationId xmlns:a16="http://schemas.microsoft.com/office/drawing/2014/main" id="{62B7B84C-BC42-FCFF-A54F-5214E433E9BD}"/>
              </a:ext>
            </a:extLst>
          </p:cNvPr>
          <p:cNvSpPr txBox="1"/>
          <p:nvPr/>
        </p:nvSpPr>
        <p:spPr>
          <a:xfrm>
            <a:off x="7302992" y="1071811"/>
            <a:ext cx="1589700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Large Language Models</a:t>
            </a:r>
            <a:endParaRPr b="1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226" name="Google Shape;226;p32">
            <a:extLst>
              <a:ext uri="{FF2B5EF4-FFF2-40B4-BE49-F238E27FC236}">
                <a16:creationId xmlns:a16="http://schemas.microsoft.com/office/drawing/2014/main" id="{413C8B09-359E-ED2A-A83F-9B2C12B0C3D0}"/>
              </a:ext>
            </a:extLst>
          </p:cNvPr>
          <p:cNvCxnSpPr>
            <a:cxnSpLocks/>
          </p:cNvCxnSpPr>
          <p:nvPr/>
        </p:nvCxnSpPr>
        <p:spPr>
          <a:xfrm>
            <a:off x="543689" y="2006950"/>
            <a:ext cx="8310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228" name="Google Shape;228;p32">
            <a:extLst>
              <a:ext uri="{FF2B5EF4-FFF2-40B4-BE49-F238E27FC236}">
                <a16:creationId xmlns:a16="http://schemas.microsoft.com/office/drawing/2014/main" id="{63A02B74-ED29-D407-C378-1691B7EC3BB2}"/>
              </a:ext>
            </a:extLst>
          </p:cNvPr>
          <p:cNvSpPr txBox="1"/>
          <p:nvPr/>
        </p:nvSpPr>
        <p:spPr>
          <a:xfrm>
            <a:off x="2174174" y="2116325"/>
            <a:ext cx="1787700" cy="13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Tools that recommend products based on what you've browsed or bought.</a:t>
            </a:r>
            <a:br>
              <a:rPr lang="en-GB" sz="12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lang="en-GB" sz="12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They use pattern detection and algorithms for recommendations.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2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GB" sz="1200" i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Examples include Amazon’s storefront and eBay.</a:t>
            </a:r>
          </a:p>
        </p:txBody>
      </p:sp>
      <p:sp>
        <p:nvSpPr>
          <p:cNvPr id="229" name="Google Shape;229;p32">
            <a:extLst>
              <a:ext uri="{FF2B5EF4-FFF2-40B4-BE49-F238E27FC236}">
                <a16:creationId xmlns:a16="http://schemas.microsoft.com/office/drawing/2014/main" id="{A0407DE2-9A94-43B5-3EA0-DD621D592FD2}"/>
              </a:ext>
            </a:extLst>
          </p:cNvPr>
          <p:cNvSpPr txBox="1"/>
          <p:nvPr/>
        </p:nvSpPr>
        <p:spPr>
          <a:xfrm>
            <a:off x="3883624" y="2116325"/>
            <a:ext cx="1787700" cy="13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Vehicles that use AI to drive, brake, park, turn, and complete all automotive tasks.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2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GB" sz="12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They use real-time decision making and image recognition (see Moral Machine).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2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GB" sz="1200" i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Examples include Tesla and Waymo.</a:t>
            </a:r>
          </a:p>
        </p:txBody>
      </p:sp>
      <p:sp>
        <p:nvSpPr>
          <p:cNvPr id="230" name="Google Shape;230;p32">
            <a:extLst>
              <a:ext uri="{FF2B5EF4-FFF2-40B4-BE49-F238E27FC236}">
                <a16:creationId xmlns:a16="http://schemas.microsoft.com/office/drawing/2014/main" id="{63B5966A-FF64-6A9F-BF18-A5688E5EA47E}"/>
              </a:ext>
            </a:extLst>
          </p:cNvPr>
          <p:cNvSpPr txBox="1"/>
          <p:nvPr/>
        </p:nvSpPr>
        <p:spPr>
          <a:xfrm>
            <a:off x="5593551" y="2116325"/>
            <a:ext cx="1787700" cy="13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Systems that control non-playable characters and adjust game difficulty.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2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GB" sz="12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They learn from player behaviours and try to mimic user patterns.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2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GB" sz="1200" i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Examples include FIFA, and Call of Duty.</a:t>
            </a:r>
          </a:p>
        </p:txBody>
      </p:sp>
      <p:sp>
        <p:nvSpPr>
          <p:cNvPr id="231" name="Google Shape;231;p32">
            <a:extLst>
              <a:ext uri="{FF2B5EF4-FFF2-40B4-BE49-F238E27FC236}">
                <a16:creationId xmlns:a16="http://schemas.microsoft.com/office/drawing/2014/main" id="{4C42BC04-AAA7-B312-5507-23162E7E7086}"/>
              </a:ext>
            </a:extLst>
          </p:cNvPr>
          <p:cNvSpPr txBox="1"/>
          <p:nvPr/>
        </p:nvSpPr>
        <p:spPr>
          <a:xfrm>
            <a:off x="7303001" y="2116325"/>
            <a:ext cx="1787700" cy="13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Systems that generate human-like text, answer questions, and assist with tasks.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They learn from vast datasets of human language to produce context-aware responses.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i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Examples include ChatGPT, Gemini, and Claude.</a:t>
            </a:r>
            <a:endParaRPr sz="1200" i="1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2" name="Google Shape;232;p32">
            <a:extLst>
              <a:ext uri="{FF2B5EF4-FFF2-40B4-BE49-F238E27FC236}">
                <a16:creationId xmlns:a16="http://schemas.microsoft.com/office/drawing/2014/main" id="{B24B7E32-D56F-C5C8-8781-DF9C35DB6E5A}"/>
              </a:ext>
            </a:extLst>
          </p:cNvPr>
          <p:cNvSpPr txBox="1"/>
          <p:nvPr/>
        </p:nvSpPr>
        <p:spPr>
          <a:xfrm>
            <a:off x="464751" y="2116325"/>
            <a:ext cx="1787700" cy="13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Tools that understand your voice, answer questions, and complete tasks.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2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GB" sz="12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They rely on speech recognition and natural language processing.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2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GB" sz="1200" i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Examples include Siri, Alexa, and Google Assistant.</a:t>
            </a:r>
          </a:p>
        </p:txBody>
      </p:sp>
      <p:sp>
        <p:nvSpPr>
          <p:cNvPr id="233" name="Google Shape;233;p32">
            <a:extLst>
              <a:ext uri="{FF2B5EF4-FFF2-40B4-BE49-F238E27FC236}">
                <a16:creationId xmlns:a16="http://schemas.microsoft.com/office/drawing/2014/main" id="{43DD2532-1581-6835-80A8-5A9C9C28A8EC}"/>
              </a:ext>
            </a:extLst>
          </p:cNvPr>
          <p:cNvSpPr/>
          <p:nvPr/>
        </p:nvSpPr>
        <p:spPr>
          <a:xfrm>
            <a:off x="2280625" y="1964950"/>
            <a:ext cx="82800" cy="8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32">
            <a:extLst>
              <a:ext uri="{FF2B5EF4-FFF2-40B4-BE49-F238E27FC236}">
                <a16:creationId xmlns:a16="http://schemas.microsoft.com/office/drawing/2014/main" id="{871BFC32-A3F4-6D0C-490A-2E2A62A34827}"/>
              </a:ext>
            </a:extLst>
          </p:cNvPr>
          <p:cNvSpPr/>
          <p:nvPr/>
        </p:nvSpPr>
        <p:spPr>
          <a:xfrm>
            <a:off x="3972525" y="1964938"/>
            <a:ext cx="82800" cy="8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2">
            <a:extLst>
              <a:ext uri="{FF2B5EF4-FFF2-40B4-BE49-F238E27FC236}">
                <a16:creationId xmlns:a16="http://schemas.microsoft.com/office/drawing/2014/main" id="{D396BE7A-89FF-C2E5-8C5E-9C95A5EC13C2}"/>
              </a:ext>
            </a:extLst>
          </p:cNvPr>
          <p:cNvSpPr/>
          <p:nvPr/>
        </p:nvSpPr>
        <p:spPr>
          <a:xfrm>
            <a:off x="5695700" y="1964938"/>
            <a:ext cx="82800" cy="8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2">
            <a:extLst>
              <a:ext uri="{FF2B5EF4-FFF2-40B4-BE49-F238E27FC236}">
                <a16:creationId xmlns:a16="http://schemas.microsoft.com/office/drawing/2014/main" id="{F266B5F8-28E5-AA10-32CD-757A18029D6D}"/>
              </a:ext>
            </a:extLst>
          </p:cNvPr>
          <p:cNvSpPr/>
          <p:nvPr/>
        </p:nvSpPr>
        <p:spPr>
          <a:xfrm>
            <a:off x="7418875" y="1964938"/>
            <a:ext cx="82800" cy="8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991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0" build="p"/>
      <p:bldP spid="229" grpId="0" build="p"/>
      <p:bldP spid="230" grpId="0" build="p"/>
      <p:bldP spid="231" grpId="0" build="p"/>
      <p:bldP spid="23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>
          <a:extLst>
            <a:ext uri="{FF2B5EF4-FFF2-40B4-BE49-F238E27FC236}">
              <a16:creationId xmlns:a16="http://schemas.microsoft.com/office/drawing/2014/main" id="{9CFCC83E-60F1-569A-F74C-B172BBDF8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Impossible Challenges (Google Veo 3 )">
            <a:hlinkClick r:id="" action="ppaction://media"/>
            <a:extLst>
              <a:ext uri="{FF2B5EF4-FFF2-40B4-BE49-F238E27FC236}">
                <a16:creationId xmlns:a16="http://schemas.microsoft.com/office/drawing/2014/main" id="{880E08F1-9DB1-0F0F-3FAF-A6B2702B4E4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050" y="0"/>
            <a:ext cx="9104313" cy="5143500"/>
          </a:xfrm>
          <a:prstGeom prst="rect">
            <a:avLst/>
          </a:prstGeom>
        </p:spPr>
      </p:pic>
      <p:sp>
        <p:nvSpPr>
          <p:cNvPr id="205" name="Google Shape;205;p31">
            <a:extLst>
              <a:ext uri="{FF2B5EF4-FFF2-40B4-BE49-F238E27FC236}">
                <a16:creationId xmlns:a16="http://schemas.microsoft.com/office/drawing/2014/main" id="{5409D96F-7981-6247-E537-CA553A1E7C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600" y="4549500"/>
            <a:ext cx="1441450" cy="3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Google Veo 3</a:t>
            </a:r>
            <a:endParaRPr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8D5C5C-79E0-2937-970E-2C7F3D9903E0}"/>
              </a:ext>
            </a:extLst>
          </p:cNvPr>
          <p:cNvSpPr>
            <a:spLocks noGrp="1"/>
          </p:cNvSpPr>
          <p:nvPr>
            <p:ph type="pic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207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>
          <a:extLst>
            <a:ext uri="{FF2B5EF4-FFF2-40B4-BE49-F238E27FC236}">
              <a16:creationId xmlns:a16="http://schemas.microsoft.com/office/drawing/2014/main" id="{5422E9D0-34DF-4A08-4853-F528B9711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9">
            <a:extLst>
              <a:ext uri="{FF2B5EF4-FFF2-40B4-BE49-F238E27FC236}">
                <a16:creationId xmlns:a16="http://schemas.microsoft.com/office/drawing/2014/main" id="{833DB1C0-21E2-5B11-9A37-4BAD3EA3D5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7472" y="794675"/>
            <a:ext cx="8022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Unbounded Black"/>
                <a:ea typeface="Unbounded Black"/>
                <a:cs typeface="Unbounded Black"/>
                <a:sym typeface="Unbounded Black"/>
              </a:rPr>
              <a:t>DISCUSSION</a:t>
            </a:r>
            <a:r>
              <a:rPr lang="en" dirty="0"/>
              <a:t> OF GOOGLE VEO 3</a:t>
            </a:r>
            <a:endParaRPr dirty="0"/>
          </a:p>
        </p:txBody>
      </p:sp>
      <p:graphicFrame>
        <p:nvGraphicFramePr>
          <p:cNvPr id="4" name="Text Placeholder 2">
            <a:extLst>
              <a:ext uri="{FF2B5EF4-FFF2-40B4-BE49-F238E27FC236}">
                <a16:creationId xmlns:a16="http://schemas.microsoft.com/office/drawing/2014/main" id="{07A7D4DC-B184-B405-7A30-7D3832D94A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5108506"/>
              </p:ext>
            </p:extLst>
          </p:nvPr>
        </p:nvGraphicFramePr>
        <p:xfrm>
          <a:off x="715100" y="1432900"/>
          <a:ext cx="7713900" cy="3264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53172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2546054-4A01-4E0D-965E-9965ABDBE6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graphicEl>
                                              <a:dgm id="{D2546054-4A01-4E0D-965E-9965ABDBE6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D2546054-4A01-4E0D-965E-9965ABDBE6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D2546054-4A01-4E0D-965E-9965ABDBE6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graphicEl>
                                              <a:dgm id="{D2546054-4A01-4E0D-965E-9965ABDBE6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7C40D2-07D1-44E9-A334-7A53502258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dgm id="{107C40D2-07D1-44E9-A334-7A53502258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graphicEl>
                                              <a:dgm id="{107C40D2-07D1-44E9-A334-7A53502258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graphicEl>
                                              <a:dgm id="{107C40D2-07D1-44E9-A334-7A53502258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graphicEl>
                                              <a:dgm id="{107C40D2-07D1-44E9-A334-7A53502258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295AF87-10E7-45A8-B3DC-328341CD3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graphicEl>
                                              <a:dgm id="{3295AF87-10E7-45A8-B3DC-328341CD3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graphicEl>
                                              <a:dgm id="{3295AF87-10E7-45A8-B3DC-328341CD3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graphicEl>
                                              <a:dgm id="{3295AF87-10E7-45A8-B3DC-328341CD3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graphicEl>
                                              <a:dgm id="{3295AF87-10E7-45A8-B3DC-328341CD37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>
          <a:extLst>
            <a:ext uri="{FF2B5EF4-FFF2-40B4-BE49-F238E27FC236}">
              <a16:creationId xmlns:a16="http://schemas.microsoft.com/office/drawing/2014/main" id="{08199501-DB63-4E96-AA70-141AAEA48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D8294D-1128-A477-C04B-1F8644770A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776" b="-2"/>
          <a:stretch>
            <a:fillRect/>
          </a:stretch>
        </p:blipFill>
        <p:spPr>
          <a:xfrm>
            <a:off x="20" y="10"/>
            <a:ext cx="9143980" cy="5143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61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>
          <a:extLst>
            <a:ext uri="{FF2B5EF4-FFF2-40B4-BE49-F238E27FC236}">
              <a16:creationId xmlns:a16="http://schemas.microsoft.com/office/drawing/2014/main" id="{6E6586E5-86BB-2328-79F1-1712346B2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9">
            <a:extLst>
              <a:ext uri="{FF2B5EF4-FFF2-40B4-BE49-F238E27FC236}">
                <a16:creationId xmlns:a16="http://schemas.microsoft.com/office/drawing/2014/main" id="{4B447362-AAA7-72D8-51BB-68B46A79DB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7472" y="794675"/>
            <a:ext cx="8022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Unbounded Black"/>
                <a:ea typeface="Unbounded Black"/>
                <a:cs typeface="Unbounded Black"/>
                <a:sym typeface="Unbounded Black"/>
              </a:rPr>
              <a:t>DISCUSSION</a:t>
            </a:r>
            <a:r>
              <a:rPr lang="en"/>
              <a:t> OF CHATGPT</a:t>
            </a:r>
            <a:endParaRPr lang="en-US" dirty="0"/>
          </a:p>
        </p:txBody>
      </p:sp>
      <p:graphicFrame>
        <p:nvGraphicFramePr>
          <p:cNvPr id="4" name="Text Placeholder 2">
            <a:extLst>
              <a:ext uri="{FF2B5EF4-FFF2-40B4-BE49-F238E27FC236}">
                <a16:creationId xmlns:a16="http://schemas.microsoft.com/office/drawing/2014/main" id="{9978F30B-004A-A959-A822-A7DF002908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6312631"/>
              </p:ext>
            </p:extLst>
          </p:nvPr>
        </p:nvGraphicFramePr>
        <p:xfrm>
          <a:off x="715100" y="1432900"/>
          <a:ext cx="7713900" cy="3264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22374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2546054-4A01-4E0D-965E-9965ABDBE6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graphicEl>
                                              <a:dgm id="{D2546054-4A01-4E0D-965E-9965ABDBE6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D2546054-4A01-4E0D-965E-9965ABDBE6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D2546054-4A01-4E0D-965E-9965ABDBE6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graphicEl>
                                              <a:dgm id="{D2546054-4A01-4E0D-965E-9965ABDBE6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7C40D2-07D1-44E9-A334-7A53502258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dgm id="{107C40D2-07D1-44E9-A334-7A53502258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graphicEl>
                                              <a:dgm id="{107C40D2-07D1-44E9-A334-7A53502258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graphicEl>
                                              <a:dgm id="{107C40D2-07D1-44E9-A334-7A53502258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graphicEl>
                                              <a:dgm id="{107C40D2-07D1-44E9-A334-7A53502258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295AF87-10E7-45A8-B3DC-328341CD3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graphicEl>
                                              <a:dgm id="{3295AF87-10E7-45A8-B3DC-328341CD3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graphicEl>
                                              <a:dgm id="{3295AF87-10E7-45A8-B3DC-328341CD3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graphicEl>
                                              <a:dgm id="{3295AF87-10E7-45A8-B3DC-328341CD3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graphicEl>
                                              <a:dgm id="{3295AF87-10E7-45A8-B3DC-328341CD37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>
          <a:extLst>
            <a:ext uri="{FF2B5EF4-FFF2-40B4-BE49-F238E27FC236}">
              <a16:creationId xmlns:a16="http://schemas.microsoft.com/office/drawing/2014/main" id="{86C7D754-ED0C-B255-BD9D-8F2863926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0">
            <a:extLst>
              <a:ext uri="{FF2B5EF4-FFF2-40B4-BE49-F238E27FC236}">
                <a16:creationId xmlns:a16="http://schemas.microsoft.com/office/drawing/2014/main" id="{7C69FA49-A642-A3D7-AAEF-ADD1061814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5925" y="634425"/>
            <a:ext cx="5097300" cy="7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Unbounded Black"/>
                <a:ea typeface="Unbounded Black"/>
                <a:cs typeface="Unbounded Black"/>
                <a:sym typeface="Unbounded Black"/>
              </a:rPr>
              <a:t>SHOULD</a:t>
            </a:r>
            <a:r>
              <a:rPr lang="en" dirty="0"/>
              <a:t> AI REPLACE HUMAN JOBS? </a:t>
            </a:r>
            <a:endParaRPr dirty="0"/>
          </a:p>
        </p:txBody>
      </p:sp>
      <p:sp>
        <p:nvSpPr>
          <p:cNvPr id="196" name="Google Shape;196;p30">
            <a:extLst>
              <a:ext uri="{FF2B5EF4-FFF2-40B4-BE49-F238E27FC236}">
                <a16:creationId xmlns:a16="http://schemas.microsoft.com/office/drawing/2014/main" id="{ADABEF77-0E54-2283-4E07-5E9694B99B46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349339" y="2219500"/>
            <a:ext cx="2112300" cy="72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What industries would benefit?</a:t>
            </a:r>
          </a:p>
        </p:txBody>
      </p:sp>
      <p:sp>
        <p:nvSpPr>
          <p:cNvPr id="198" name="Google Shape;198;p30">
            <a:extLst>
              <a:ext uri="{FF2B5EF4-FFF2-40B4-BE49-F238E27FC236}">
                <a16:creationId xmlns:a16="http://schemas.microsoft.com/office/drawing/2014/main" id="{74A0D546-8D3D-14CC-05BC-8BF4D11CA06B}"/>
              </a:ext>
            </a:extLst>
          </p:cNvPr>
          <p:cNvSpPr txBox="1">
            <a:spLocks noGrp="1"/>
          </p:cNvSpPr>
          <p:nvPr>
            <p:ph type="subTitle" idx="4"/>
          </p:nvPr>
        </p:nvSpPr>
        <p:spPr>
          <a:xfrm>
            <a:off x="2909964" y="2219500"/>
            <a:ext cx="2112300" cy="72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Which would suffer?</a:t>
            </a:r>
          </a:p>
        </p:txBody>
      </p:sp>
      <p:pic>
        <p:nvPicPr>
          <p:cNvPr id="199" name="Google Shape;199;p30" title="robot-runner.jpg">
            <a:extLst>
              <a:ext uri="{FF2B5EF4-FFF2-40B4-BE49-F238E27FC236}">
                <a16:creationId xmlns:a16="http://schemas.microsoft.com/office/drawing/2014/main" id="{FBF4210C-C1C2-58D3-FD84-EF65EA8D8FD1}"/>
              </a:ext>
            </a:extLst>
          </p:cNvPr>
          <p:cNvPicPr preferRelativeResize="0">
            <a:picLocks noGrp="1"/>
          </p:cNvPicPr>
          <p:nvPr>
            <p:ph type="pic" idx="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206075" y="800100"/>
            <a:ext cx="2580323" cy="377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25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0" build="p"/>
      <p:bldP spid="19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>
          <a:extLst>
            <a:ext uri="{FF2B5EF4-FFF2-40B4-BE49-F238E27FC236}">
              <a16:creationId xmlns:a16="http://schemas.microsoft.com/office/drawing/2014/main" id="{BC96E4F0-C574-3799-E2F9-E3B900FF1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8">
            <a:extLst>
              <a:ext uri="{FF2B5EF4-FFF2-40B4-BE49-F238E27FC236}">
                <a16:creationId xmlns:a16="http://schemas.microsoft.com/office/drawing/2014/main" id="{7FFDA733-2AEC-FFC5-538A-7BEEFACB105D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" t="-31" r="-1" b="28737"/>
          <a:stretch>
            <a:fillRect/>
          </a:stretch>
        </p:blipFill>
        <p:spPr>
          <a:xfrm>
            <a:off x="342900" y="342900"/>
            <a:ext cx="8443500" cy="3386100"/>
          </a:xfrm>
          <a:prstGeom prst="roundRect">
            <a:avLst>
              <a:gd name="adj" fmla="val 0"/>
            </a:avLst>
          </a:prstGeom>
        </p:spPr>
      </p:pic>
      <p:sp>
        <p:nvSpPr>
          <p:cNvPr id="182" name="Google Shape;182;p28">
            <a:extLst>
              <a:ext uri="{FF2B5EF4-FFF2-40B4-BE49-F238E27FC236}">
                <a16:creationId xmlns:a16="http://schemas.microsoft.com/office/drawing/2014/main" id="{BEBFCD7A-651D-CF8C-294D-48704CF73C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30750" y="3849950"/>
            <a:ext cx="7070400" cy="9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Unbounded Black"/>
                <a:ea typeface="Unbounded Black"/>
                <a:cs typeface="Unbounded Black"/>
                <a:sym typeface="Unbounded Black"/>
              </a:rPr>
              <a:t>BENEFITS</a:t>
            </a:r>
            <a:r>
              <a:rPr lang="en" dirty="0"/>
              <a:t> OF AI</a:t>
            </a:r>
            <a:endParaRPr dirty="0"/>
          </a:p>
        </p:txBody>
      </p:sp>
      <p:sp>
        <p:nvSpPr>
          <p:cNvPr id="183" name="Google Shape;183;p28">
            <a:extLst>
              <a:ext uri="{FF2B5EF4-FFF2-40B4-BE49-F238E27FC236}">
                <a16:creationId xmlns:a16="http://schemas.microsoft.com/office/drawing/2014/main" id="{B39B569F-F136-302B-C622-226218D4FCFE}"/>
              </a:ext>
            </a:extLst>
          </p:cNvPr>
          <p:cNvSpPr txBox="1">
            <a:spLocks noGrp="1"/>
          </p:cNvSpPr>
          <p:nvPr>
            <p:ph type="title" idx="3"/>
          </p:nvPr>
        </p:nvSpPr>
        <p:spPr>
          <a:xfrm>
            <a:off x="342900" y="3800301"/>
            <a:ext cx="1283400" cy="91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06</a:t>
            </a:r>
            <a:endParaRPr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340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>
          <a:extLst>
            <a:ext uri="{FF2B5EF4-FFF2-40B4-BE49-F238E27FC236}">
              <a16:creationId xmlns:a16="http://schemas.microsoft.com/office/drawing/2014/main" id="{05777294-18B2-14B0-F762-57316942B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9">
            <a:extLst>
              <a:ext uri="{FF2B5EF4-FFF2-40B4-BE49-F238E27FC236}">
                <a16:creationId xmlns:a16="http://schemas.microsoft.com/office/drawing/2014/main" id="{5F4AF621-7B50-7E3F-2EF0-A521AFFF5E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7472" y="794675"/>
            <a:ext cx="8022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Unbounded Black"/>
                <a:ea typeface="Unbounded Black"/>
                <a:cs typeface="Unbounded Black"/>
                <a:sym typeface="Unbounded Black"/>
              </a:rPr>
              <a:t>BENEFITS </a:t>
            </a:r>
            <a:r>
              <a:rPr lang="en" dirty="0"/>
              <a:t>OF AI</a:t>
            </a:r>
            <a:endParaRPr dirty="0"/>
          </a:p>
        </p:txBody>
      </p:sp>
      <p:graphicFrame>
        <p:nvGraphicFramePr>
          <p:cNvPr id="2" name="Subtitle 1">
            <a:extLst>
              <a:ext uri="{FF2B5EF4-FFF2-40B4-BE49-F238E27FC236}">
                <a16:creationId xmlns:a16="http://schemas.microsoft.com/office/drawing/2014/main" id="{E361C21A-9432-C225-A2CA-EFA97D1EA7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7116762"/>
              </p:ext>
            </p:extLst>
          </p:nvPr>
        </p:nvGraphicFramePr>
        <p:xfrm>
          <a:off x="715100" y="1432900"/>
          <a:ext cx="7713900" cy="3264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94926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D5FF4F-986E-4756-A587-7050800DD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3CD5FF4F-986E-4756-A587-7050800DDC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5E386FB-8A34-48D7-8642-3FA79C8A29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graphicEl>
                                              <a:dgm id="{25E386FB-8A34-48D7-8642-3FA79C8A29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782DAB2-02E6-4666-96CE-EF5938F6B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graphicEl>
                                              <a:dgm id="{B782DAB2-02E6-4666-96CE-EF5938F6B6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7715914-4B3A-4C0F-8160-C6725D2066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graphicEl>
                                              <a:dgm id="{C7715914-4B3A-4C0F-8160-C6725D2066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A253642-7251-4E32-B3FC-6973BCD5AD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graphicEl>
                                              <a:dgm id="{8A253642-7251-4E32-B3FC-6973BCD5AD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DE0DF88-B6FE-4F40-8F5E-BED5E02F2A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graphicEl>
                                              <a:dgm id="{EDE0DF88-B6FE-4F40-8F5E-BED5E02F2A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5AD848-A4EB-4D4C-A8CB-D941854D79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graphicEl>
                                              <a:dgm id="{635AD848-A4EB-4D4C-A8CB-D941854D79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C43EA10-0666-4808-9CA9-D0070DB9F4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AC43EA10-0666-4808-9CA9-D0070DB9F4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E581B80-322A-41B5-96CD-196745B073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CE581B80-322A-41B5-96CD-196745B073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0692" b="20692"/>
          <a:stretch/>
        </p:blipFill>
        <p:spPr>
          <a:xfrm>
            <a:off x="342900" y="342900"/>
            <a:ext cx="8443500" cy="3386100"/>
          </a:xfrm>
          <a:prstGeom prst="roundRect">
            <a:avLst>
              <a:gd name="adj" fmla="val 0"/>
            </a:avLst>
          </a:prstGeom>
        </p:spPr>
      </p:pic>
      <p:sp>
        <p:nvSpPr>
          <p:cNvPr id="182" name="Google Shape;182;p28"/>
          <p:cNvSpPr txBox="1">
            <a:spLocks noGrp="1"/>
          </p:cNvSpPr>
          <p:nvPr>
            <p:ph type="title"/>
          </p:nvPr>
        </p:nvSpPr>
        <p:spPr>
          <a:xfrm>
            <a:off x="1730750" y="3849950"/>
            <a:ext cx="7070400" cy="9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Unbounded Black"/>
                <a:ea typeface="Unbounded Black"/>
                <a:cs typeface="Unbounded Black"/>
                <a:sym typeface="Unbounded Black"/>
              </a:rPr>
              <a:t>WHAT</a:t>
            </a:r>
            <a:r>
              <a:rPr lang="en" dirty="0"/>
              <a:t> IS DATA</a:t>
            </a:r>
            <a:endParaRPr dirty="0"/>
          </a:p>
        </p:txBody>
      </p:sp>
      <p:sp>
        <p:nvSpPr>
          <p:cNvPr id="183" name="Google Shape;183;p28"/>
          <p:cNvSpPr txBox="1">
            <a:spLocks noGrp="1"/>
          </p:cNvSpPr>
          <p:nvPr>
            <p:ph type="title" idx="3"/>
          </p:nvPr>
        </p:nvSpPr>
        <p:spPr>
          <a:xfrm>
            <a:off x="342900" y="3800301"/>
            <a:ext cx="1283400" cy="91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01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title="Superheroes, puppies, hippos - and AI - are helping children with disabilities bridge language gaps">
            <a:hlinkClick r:id="" action="ppaction://media"/>
            <a:extLst>
              <a:ext uri="{FF2B5EF4-FFF2-40B4-BE49-F238E27FC236}">
                <a16:creationId xmlns:a16="http://schemas.microsoft.com/office/drawing/2014/main" id="{2F6F04C6-5627-476E-E4FE-FD1149EBAC6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050" y="0"/>
            <a:ext cx="91043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34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>
          <a:extLst>
            <a:ext uri="{FF2B5EF4-FFF2-40B4-BE49-F238E27FC236}">
              <a16:creationId xmlns:a16="http://schemas.microsoft.com/office/drawing/2014/main" id="{2A46EF02-7D74-18A9-9283-00F650312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9">
            <a:extLst>
              <a:ext uri="{FF2B5EF4-FFF2-40B4-BE49-F238E27FC236}">
                <a16:creationId xmlns:a16="http://schemas.microsoft.com/office/drawing/2014/main" id="{1A6AC943-C891-A409-BD1F-CF1B213C06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7472" y="794675"/>
            <a:ext cx="8022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Unbounded Black"/>
                <a:ea typeface="Unbounded Black"/>
                <a:cs typeface="Unbounded Black"/>
                <a:sym typeface="Unbounded Black"/>
              </a:rPr>
              <a:t>HOW</a:t>
            </a:r>
            <a:r>
              <a:rPr lang="en" sz="6000" dirty="0"/>
              <a:t> DO YOU USE AI IN YOUR LIFE?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634117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>
          <a:extLst>
            <a:ext uri="{FF2B5EF4-FFF2-40B4-BE49-F238E27FC236}">
              <a16:creationId xmlns:a16="http://schemas.microsoft.com/office/drawing/2014/main" id="{DDAB0F1C-E0A4-A43F-6938-0BD1546BD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8">
            <a:extLst>
              <a:ext uri="{FF2B5EF4-FFF2-40B4-BE49-F238E27FC236}">
                <a16:creationId xmlns:a16="http://schemas.microsoft.com/office/drawing/2014/main" id="{C5F02FD4-0B54-E5FD-E761-3D4026CCCAFF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" t="-29" r="-1" b="32427"/>
          <a:stretch>
            <a:fillRect/>
          </a:stretch>
        </p:blipFill>
        <p:spPr>
          <a:xfrm>
            <a:off x="342900" y="342900"/>
            <a:ext cx="8443500" cy="3386100"/>
          </a:xfrm>
          <a:prstGeom prst="roundRect">
            <a:avLst>
              <a:gd name="adj" fmla="val 0"/>
            </a:avLst>
          </a:prstGeom>
        </p:spPr>
      </p:pic>
      <p:sp>
        <p:nvSpPr>
          <p:cNvPr id="182" name="Google Shape;182;p28">
            <a:extLst>
              <a:ext uri="{FF2B5EF4-FFF2-40B4-BE49-F238E27FC236}">
                <a16:creationId xmlns:a16="http://schemas.microsoft.com/office/drawing/2014/main" id="{3FF15A99-1D39-E6FE-C6DC-EB1EC2CF80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30750" y="3849950"/>
            <a:ext cx="7070400" cy="9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Unbounded Black"/>
                <a:ea typeface="Unbounded Black"/>
                <a:cs typeface="Unbounded Black"/>
                <a:sym typeface="Unbounded Black"/>
              </a:rPr>
              <a:t>ISSUES</a:t>
            </a:r>
            <a:r>
              <a:rPr lang="en" dirty="0"/>
              <a:t> OF AI</a:t>
            </a:r>
            <a:endParaRPr dirty="0"/>
          </a:p>
        </p:txBody>
      </p:sp>
      <p:sp>
        <p:nvSpPr>
          <p:cNvPr id="183" name="Google Shape;183;p28">
            <a:extLst>
              <a:ext uri="{FF2B5EF4-FFF2-40B4-BE49-F238E27FC236}">
                <a16:creationId xmlns:a16="http://schemas.microsoft.com/office/drawing/2014/main" id="{E8AA70F1-3280-1725-9387-A884430B66B9}"/>
              </a:ext>
            </a:extLst>
          </p:cNvPr>
          <p:cNvSpPr txBox="1">
            <a:spLocks noGrp="1"/>
          </p:cNvSpPr>
          <p:nvPr>
            <p:ph type="title" idx="3"/>
          </p:nvPr>
        </p:nvSpPr>
        <p:spPr>
          <a:xfrm>
            <a:off x="342900" y="3800301"/>
            <a:ext cx="1283400" cy="91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07</a:t>
            </a:r>
            <a:endParaRPr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449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>
          <a:extLst>
            <a:ext uri="{FF2B5EF4-FFF2-40B4-BE49-F238E27FC236}">
              <a16:creationId xmlns:a16="http://schemas.microsoft.com/office/drawing/2014/main" id="{FA49FD9F-6E0E-B06C-4740-EA1875AA9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9">
            <a:extLst>
              <a:ext uri="{FF2B5EF4-FFF2-40B4-BE49-F238E27FC236}">
                <a16:creationId xmlns:a16="http://schemas.microsoft.com/office/drawing/2014/main" id="{E170DCD6-FB7F-C7DE-2CD4-1ED4F4040A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7472" y="794675"/>
            <a:ext cx="8022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Unbounded Black"/>
                <a:ea typeface="Unbounded Black"/>
                <a:cs typeface="Unbounded Black"/>
                <a:sym typeface="Unbounded Black"/>
              </a:rPr>
              <a:t>EXAMPLES</a:t>
            </a:r>
            <a:r>
              <a:rPr lang="en" dirty="0"/>
              <a:t> OF BIAS IN AI</a:t>
            </a:r>
            <a:endParaRPr dirty="0"/>
          </a:p>
        </p:txBody>
      </p:sp>
      <p:graphicFrame>
        <p:nvGraphicFramePr>
          <p:cNvPr id="4" name="Text Placeholder 3">
            <a:extLst>
              <a:ext uri="{FF2B5EF4-FFF2-40B4-BE49-F238E27FC236}">
                <a16:creationId xmlns:a16="http://schemas.microsoft.com/office/drawing/2014/main" id="{8FFDC168-5D30-12EB-6FD2-8877E3CFEC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835163"/>
              </p:ext>
            </p:extLst>
          </p:nvPr>
        </p:nvGraphicFramePr>
        <p:xfrm>
          <a:off x="715100" y="1432900"/>
          <a:ext cx="7713900" cy="3264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57240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01F003-623E-4D78-BD46-6EAF39B25F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7101F003-623E-4D78-BD46-6EAF39B25F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5696FE-3B05-4797-94E6-F74CFBB8CB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055696FE-3B05-4797-94E6-F74CFBB8CB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71D7ECD-10AA-4481-87DD-8BA337C572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871D7ECD-10AA-4481-87DD-8BA337C572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B703F77-8319-41A3-AA77-5BF0710560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AB703F77-8319-41A3-AA77-5BF0710560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61B5AA-FE8E-4290-9DCC-B405F06114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1E61B5AA-FE8E-4290-9DCC-B405F06114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244B9DC-E7F5-40F2-B8A4-65A28719C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dgm id="{3244B9DC-E7F5-40F2-B8A4-65A28719C9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17AEA93-732E-47FD-A237-95F92BD285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graphicEl>
                                              <a:dgm id="{517AEA93-732E-47FD-A237-95F92BD285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A9AD872-3DB7-4F43-98A3-B8175D9D47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dgm id="{EA9AD872-3DB7-4F43-98A3-B8175D9D47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Biases are being baked into artificial intelligence">
            <a:hlinkClick r:id="" action="ppaction://media"/>
            <a:extLst>
              <a:ext uri="{FF2B5EF4-FFF2-40B4-BE49-F238E27FC236}">
                <a16:creationId xmlns:a16="http://schemas.microsoft.com/office/drawing/2014/main" id="{50B7902C-7ED0-D234-89C1-D5A7659664B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050" y="0"/>
            <a:ext cx="91043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38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AI Slop Is Destroying The Internet">
            <a:hlinkClick r:id="" action="ppaction://media"/>
            <a:extLst>
              <a:ext uri="{FF2B5EF4-FFF2-40B4-BE49-F238E27FC236}">
                <a16:creationId xmlns:a16="http://schemas.microsoft.com/office/drawing/2014/main" id="{8AA7DD69-D137-012C-9E85-ADC7800713D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050" y="0"/>
            <a:ext cx="91043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82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>
          <a:extLst>
            <a:ext uri="{FF2B5EF4-FFF2-40B4-BE49-F238E27FC236}">
              <a16:creationId xmlns:a16="http://schemas.microsoft.com/office/drawing/2014/main" id="{60B569F2-72EE-3D04-2FBE-E7D5B00B0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9">
            <a:extLst>
              <a:ext uri="{FF2B5EF4-FFF2-40B4-BE49-F238E27FC236}">
                <a16:creationId xmlns:a16="http://schemas.microsoft.com/office/drawing/2014/main" id="{84876D93-1733-3F66-BD72-21DDFE1C28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7472" y="794675"/>
            <a:ext cx="8022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Unbounded Black"/>
                <a:ea typeface="Unbounded Black"/>
                <a:cs typeface="Unbounded Black"/>
                <a:sym typeface="Unbounded Black"/>
              </a:rPr>
              <a:t>WHAT</a:t>
            </a:r>
            <a:r>
              <a:rPr lang="en" sz="6000" dirty="0"/>
              <a:t> ISSUES HAVE YOU ENCOUNTERED?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1510311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>
          <a:extLst>
            <a:ext uri="{FF2B5EF4-FFF2-40B4-BE49-F238E27FC236}">
              <a16:creationId xmlns:a16="http://schemas.microsoft.com/office/drawing/2014/main" id="{824B8D0B-A277-7535-0E2D-C14947B43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8">
            <a:extLst>
              <a:ext uri="{FF2B5EF4-FFF2-40B4-BE49-F238E27FC236}">
                <a16:creationId xmlns:a16="http://schemas.microsoft.com/office/drawing/2014/main" id="{0C8D0014-8C40-AD46-4878-A2272BFCBBF3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4229" b="14229"/>
          <a:stretch/>
        </p:blipFill>
        <p:spPr>
          <a:xfrm>
            <a:off x="342900" y="342900"/>
            <a:ext cx="8443500" cy="3386100"/>
          </a:xfrm>
          <a:prstGeom prst="roundRect">
            <a:avLst>
              <a:gd name="adj" fmla="val 0"/>
            </a:avLst>
          </a:prstGeom>
        </p:spPr>
      </p:pic>
      <p:sp>
        <p:nvSpPr>
          <p:cNvPr id="182" name="Google Shape;182;p28">
            <a:extLst>
              <a:ext uri="{FF2B5EF4-FFF2-40B4-BE49-F238E27FC236}">
                <a16:creationId xmlns:a16="http://schemas.microsoft.com/office/drawing/2014/main" id="{C31119A5-F23C-5D2E-C2DD-6EBE2178AE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30750" y="3849950"/>
            <a:ext cx="7070400" cy="9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Unbounded Black"/>
                <a:ea typeface="Unbounded Black"/>
                <a:cs typeface="Unbounded Black"/>
                <a:sym typeface="Unbounded Black"/>
              </a:rPr>
              <a:t>RESPONSIBLE </a:t>
            </a:r>
            <a:r>
              <a:rPr lang="en" dirty="0"/>
              <a:t>AI</a:t>
            </a:r>
            <a:endParaRPr dirty="0"/>
          </a:p>
        </p:txBody>
      </p:sp>
      <p:sp>
        <p:nvSpPr>
          <p:cNvPr id="183" name="Google Shape;183;p28">
            <a:extLst>
              <a:ext uri="{FF2B5EF4-FFF2-40B4-BE49-F238E27FC236}">
                <a16:creationId xmlns:a16="http://schemas.microsoft.com/office/drawing/2014/main" id="{BDACDDC9-D36B-3AA4-C0C2-96EC35015173}"/>
              </a:ext>
            </a:extLst>
          </p:cNvPr>
          <p:cNvSpPr txBox="1">
            <a:spLocks noGrp="1"/>
          </p:cNvSpPr>
          <p:nvPr>
            <p:ph type="title" idx="3"/>
          </p:nvPr>
        </p:nvSpPr>
        <p:spPr>
          <a:xfrm>
            <a:off x="342900" y="3800301"/>
            <a:ext cx="1283400" cy="91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08</a:t>
            </a:r>
            <a:endParaRPr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756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title="Our approach to responsible AI">
            <a:hlinkClick r:id="" action="ppaction://media"/>
            <a:extLst>
              <a:ext uri="{FF2B5EF4-FFF2-40B4-BE49-F238E27FC236}">
                <a16:creationId xmlns:a16="http://schemas.microsoft.com/office/drawing/2014/main" id="{613626B4-DD21-E7A1-3FFC-B5E0ACBBD46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050" y="0"/>
            <a:ext cx="91043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25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>
          <a:extLst>
            <a:ext uri="{FF2B5EF4-FFF2-40B4-BE49-F238E27FC236}">
              <a16:creationId xmlns:a16="http://schemas.microsoft.com/office/drawing/2014/main" id="{5697B700-7837-FD51-C45B-8399A1DD5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9">
            <a:extLst>
              <a:ext uri="{FF2B5EF4-FFF2-40B4-BE49-F238E27FC236}">
                <a16:creationId xmlns:a16="http://schemas.microsoft.com/office/drawing/2014/main" id="{31391C4F-CE19-D145-9E40-7CF94C6503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7472" y="794675"/>
            <a:ext cx="8022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Unbounded Black"/>
                <a:ea typeface="Unbounded Black"/>
                <a:cs typeface="Unbounded Black"/>
                <a:sym typeface="Unbounded Black"/>
              </a:rPr>
              <a:t>HOW </a:t>
            </a:r>
            <a:r>
              <a:rPr lang="en" dirty="0"/>
              <a:t>DO WE ENSURE AI IS USED RESPONSIBLY? </a:t>
            </a:r>
            <a:endParaRPr dirty="0"/>
          </a:p>
        </p:txBody>
      </p:sp>
      <p:graphicFrame>
        <p:nvGraphicFramePr>
          <p:cNvPr id="4" name="Text Placeholder 3">
            <a:extLst>
              <a:ext uri="{FF2B5EF4-FFF2-40B4-BE49-F238E27FC236}">
                <a16:creationId xmlns:a16="http://schemas.microsoft.com/office/drawing/2014/main" id="{21DF200D-F4A0-AAF4-BBCD-7075EB2A46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3937370"/>
              </p:ext>
            </p:extLst>
          </p:nvPr>
        </p:nvGraphicFramePr>
        <p:xfrm>
          <a:off x="715100" y="1432900"/>
          <a:ext cx="7713900" cy="3264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45961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03F3CE7-343E-48DF-BAC3-911E1F6FDA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603F3CE7-343E-48DF-BAC3-911E1F6FDA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563057D-8F28-439F-9741-31157DF75A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2563057D-8F28-439F-9741-31157DF75A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34C01E-C384-4BA3-961E-BF091EADB5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graphicEl>
                                              <a:dgm id="{0534C01E-C384-4BA3-961E-BF091EADB5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500D04E-E610-49CF-8665-DE8402758A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graphicEl>
                                              <a:dgm id="{D500D04E-E610-49CF-8665-DE8402758A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6218AF6-0DC2-4DEF-9225-BDDD450CEA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graphicEl>
                                              <a:dgm id="{B6218AF6-0DC2-4DEF-9225-BDDD450CEA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5A5288-F05C-4C07-8323-FE445561DA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graphicEl>
                                              <a:dgm id="{865A5288-F05C-4C07-8323-FE445561DA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>
          <a:extLst>
            <a:ext uri="{FF2B5EF4-FFF2-40B4-BE49-F238E27FC236}">
              <a16:creationId xmlns:a16="http://schemas.microsoft.com/office/drawing/2014/main" id="{399BD9CA-C957-4C00-59E9-4D0DA1855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9">
            <a:extLst>
              <a:ext uri="{FF2B5EF4-FFF2-40B4-BE49-F238E27FC236}">
                <a16:creationId xmlns:a16="http://schemas.microsoft.com/office/drawing/2014/main" id="{569527A8-B05C-4665-E869-3681A7B861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7472" y="794675"/>
            <a:ext cx="8022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Unbounded Black"/>
                <a:ea typeface="Unbounded Black"/>
                <a:cs typeface="Unbounded Black"/>
                <a:sym typeface="Unbounded Black"/>
              </a:rPr>
              <a:t>DATA</a:t>
            </a:r>
            <a:r>
              <a:rPr lang="en" dirty="0"/>
              <a:t> DEFINITIONS</a:t>
            </a:r>
            <a:endParaRPr dirty="0"/>
          </a:p>
        </p:txBody>
      </p:sp>
      <p:sp>
        <p:nvSpPr>
          <p:cNvPr id="189" name="Google Shape;189;p29">
            <a:extLst>
              <a:ext uri="{FF2B5EF4-FFF2-40B4-BE49-F238E27FC236}">
                <a16:creationId xmlns:a16="http://schemas.microsoft.com/office/drawing/2014/main" id="{C2B9A248-BCFC-C5CF-A414-35E55A7FD70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87782" y="1354844"/>
            <a:ext cx="8527618" cy="35600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/>
              <a:t>‘facts and statistics collected together for reference or analysis.’</a:t>
            </a:r>
            <a:br>
              <a:rPr lang="en-GB" sz="1800" dirty="0"/>
            </a:br>
            <a:r>
              <a:rPr lang="en-GB" sz="1800" dirty="0"/>
              <a:t>	– Oxford Languages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/>
              <a:t>‘Data is information in raw form, collected from observations, measurements, or digital sources, and used for analysis or decision-making.’</a:t>
            </a:r>
            <a:br>
              <a:rPr lang="en-GB" sz="1800" dirty="0"/>
            </a:br>
            <a:r>
              <a:rPr lang="en-GB" sz="1800" dirty="0"/>
              <a:t>	– ChatGPT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/>
              <a:t>Data can be: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1" dirty="0"/>
              <a:t>structured</a:t>
            </a:r>
            <a:r>
              <a:rPr lang="en-GB" sz="1800" dirty="0"/>
              <a:t>, allowing it to be organised easily (e.g., people’s names)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1" dirty="0"/>
              <a:t>unstructured</a:t>
            </a:r>
            <a:r>
              <a:rPr lang="en-GB" sz="1800" dirty="0"/>
              <a:t>, requiring sophisticated analysis (e.g., a picture)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1" dirty="0"/>
              <a:t>semi-structured</a:t>
            </a:r>
            <a:r>
              <a:rPr lang="en-GB" sz="1800" dirty="0"/>
              <a:t>, containing some organisation (</a:t>
            </a:r>
            <a:r>
              <a:rPr lang="en-GB" sz="1800" dirty="0" err="1"/>
              <a:t>e.g</a:t>
            </a:r>
            <a:r>
              <a:rPr lang="en-GB" sz="1800" dirty="0"/>
              <a:t>, an email)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/>
              <a:t>We can collect data from anything.</a:t>
            </a:r>
          </a:p>
        </p:txBody>
      </p:sp>
    </p:spTree>
    <p:extLst>
      <p:ext uri="{BB962C8B-B14F-4D97-AF65-F5344CB8AC3E}">
        <p14:creationId xmlns:p14="http://schemas.microsoft.com/office/powerpoint/2010/main" val="3693814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"/>
          <p:cNvSpPr txBox="1">
            <a:spLocks noGrp="1"/>
          </p:cNvSpPr>
          <p:nvPr>
            <p:ph type="title"/>
          </p:nvPr>
        </p:nvSpPr>
        <p:spPr>
          <a:xfrm>
            <a:off x="228600" y="2683250"/>
            <a:ext cx="4292400" cy="211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Unbounded Black"/>
                <a:ea typeface="Unbounded Black"/>
                <a:cs typeface="Unbounded Black"/>
                <a:sym typeface="Unbounded Black"/>
              </a:rPr>
              <a:t>THANK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YOU</a:t>
            </a:r>
            <a:endParaRPr dirty="0"/>
          </a:p>
        </p:txBody>
      </p:sp>
      <p:sp>
        <p:nvSpPr>
          <p:cNvPr id="242" name="Google Shape;242;p33"/>
          <p:cNvSpPr txBox="1">
            <a:spLocks noGrp="1"/>
          </p:cNvSpPr>
          <p:nvPr>
            <p:ph type="subTitle" idx="1"/>
          </p:nvPr>
        </p:nvSpPr>
        <p:spPr>
          <a:xfrm>
            <a:off x="228600" y="577077"/>
            <a:ext cx="4500900" cy="7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/>
              <a:t>Do you have any questions?</a:t>
            </a:r>
            <a:endParaRPr sz="4400" b="1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>
          <a:extLst>
            <a:ext uri="{FF2B5EF4-FFF2-40B4-BE49-F238E27FC236}">
              <a16:creationId xmlns:a16="http://schemas.microsoft.com/office/drawing/2014/main" id="{2D3B5E70-AF54-1CB0-B01B-58E54D107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1">
            <a:extLst>
              <a:ext uri="{FF2B5EF4-FFF2-40B4-BE49-F238E27FC236}">
                <a16:creationId xmlns:a16="http://schemas.microsoft.com/office/drawing/2014/main" id="{0C2649D9-5CE3-B854-4F66-9584D6A5EF5C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333" r="3333"/>
          <a:stretch/>
        </p:blipFill>
        <p:spPr>
          <a:xfrm>
            <a:off x="0" y="0"/>
            <a:ext cx="9144003" cy="5143502"/>
          </a:xfrm>
          <a:prstGeom prst="rect">
            <a:avLst/>
          </a:prstGeom>
        </p:spPr>
      </p:pic>
      <p:sp>
        <p:nvSpPr>
          <p:cNvPr id="205" name="Google Shape;205;p31">
            <a:extLst>
              <a:ext uri="{FF2B5EF4-FFF2-40B4-BE49-F238E27FC236}">
                <a16:creationId xmlns:a16="http://schemas.microsoft.com/office/drawing/2014/main" id="{8B186E73-B534-BB5C-25D4-50DFA2EBCF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600" y="4549500"/>
            <a:ext cx="3658500" cy="3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Data is Everywhere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1572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>
          <a:extLst>
            <a:ext uri="{FF2B5EF4-FFF2-40B4-BE49-F238E27FC236}">
              <a16:creationId xmlns:a16="http://schemas.microsoft.com/office/drawing/2014/main" id="{35E70F28-DAD2-0CF4-7191-F74E179FE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white and gray cat">
            <a:extLst>
              <a:ext uri="{FF2B5EF4-FFF2-40B4-BE49-F238E27FC236}">
                <a16:creationId xmlns:a16="http://schemas.microsoft.com/office/drawing/2014/main" id="{63E12663-CA69-8E3D-E7C2-4C3BA7357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40" y="2842932"/>
            <a:ext cx="3450852" cy="230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" name="Google Shape;174;p27">
            <a:extLst>
              <a:ext uri="{FF2B5EF4-FFF2-40B4-BE49-F238E27FC236}">
                <a16:creationId xmlns:a16="http://schemas.microsoft.com/office/drawing/2014/main" id="{7CEEFDF5-72F1-9CD4-4CAE-E2F20A04EE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22600" y="648321"/>
            <a:ext cx="3792900" cy="29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Unbounded Black"/>
                <a:ea typeface="Unbounded Black"/>
                <a:cs typeface="Unbounded Black"/>
                <a:sym typeface="Unbounded Black"/>
              </a:rPr>
              <a:t>WE RECORD DATA IN MANY WAYS</a:t>
            </a:r>
            <a:br>
              <a:rPr lang="en" dirty="0">
                <a:latin typeface="Unbounded Black"/>
                <a:ea typeface="Unbounded Black"/>
                <a:cs typeface="Unbounded Black"/>
                <a:sym typeface="Unbounded Black"/>
              </a:rPr>
            </a:br>
            <a:br>
              <a:rPr lang="en" dirty="0">
                <a:latin typeface="Unbounded Black"/>
                <a:ea typeface="Unbounded Black"/>
                <a:cs typeface="Unbounded Black"/>
                <a:sym typeface="Unbounded Black"/>
              </a:rPr>
            </a:br>
            <a:r>
              <a:rPr lang="en" dirty="0"/>
              <a:t>THESE IMAGES ARE EXAMPLES OF THE TYPES OF DATA</a:t>
            </a:r>
            <a:endParaRPr dirty="0"/>
          </a:p>
        </p:txBody>
      </p:sp>
      <p:sp>
        <p:nvSpPr>
          <p:cNvPr id="175" name="Google Shape;175;p27">
            <a:extLst>
              <a:ext uri="{FF2B5EF4-FFF2-40B4-BE49-F238E27FC236}">
                <a16:creationId xmlns:a16="http://schemas.microsoft.com/office/drawing/2014/main" id="{37D67EB4-334A-E7E3-B2C1-63C0DA77475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122600" y="3705450"/>
            <a:ext cx="3678600" cy="10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Which of the images are structured, unstructured, and semi-structured</a:t>
            </a:r>
          </a:p>
        </p:txBody>
      </p:sp>
      <p:pic>
        <p:nvPicPr>
          <p:cNvPr id="7" name="Picture 4" descr="20 Spreadsheets – R for Data Science (2e)">
            <a:extLst>
              <a:ext uri="{FF2B5EF4-FFF2-40B4-BE49-F238E27FC236}">
                <a16:creationId xmlns:a16="http://schemas.microsoft.com/office/drawing/2014/main" id="{E8A0AED6-83E2-495C-8448-E5F6D143D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03" y="-81383"/>
            <a:ext cx="3819526" cy="217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JSON Tutorial For Beginners Step-By-Step">
            <a:extLst>
              <a:ext uri="{FF2B5EF4-FFF2-40B4-BE49-F238E27FC236}">
                <a16:creationId xmlns:a16="http://schemas.microsoft.com/office/drawing/2014/main" id="{51D8D570-7BD3-8A48-6036-FA6E05F53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40" y="1706780"/>
            <a:ext cx="3450852" cy="11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032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/>
      <p:bldP spid="17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>
          <a:extLst>
            <a:ext uri="{FF2B5EF4-FFF2-40B4-BE49-F238E27FC236}">
              <a16:creationId xmlns:a16="http://schemas.microsoft.com/office/drawing/2014/main" id="{DF64E3F2-5C5F-622F-BA0E-9C4F922E6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9">
            <a:extLst>
              <a:ext uri="{FF2B5EF4-FFF2-40B4-BE49-F238E27FC236}">
                <a16:creationId xmlns:a16="http://schemas.microsoft.com/office/drawing/2014/main" id="{D533A7F0-EF34-9B39-8295-93C24100D0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7472" y="794675"/>
            <a:ext cx="8022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Unbounded Black"/>
                <a:ea typeface="Unbounded Black"/>
                <a:cs typeface="Unbounded Black"/>
                <a:sym typeface="Unbounded Black"/>
              </a:rPr>
              <a:t>DATA </a:t>
            </a:r>
            <a:r>
              <a:rPr lang="en" dirty="0"/>
              <a:t>CHALLENGES</a:t>
            </a:r>
            <a:endParaRPr dirty="0"/>
          </a:p>
        </p:txBody>
      </p:sp>
      <p:sp>
        <p:nvSpPr>
          <p:cNvPr id="189" name="Google Shape;189;p29">
            <a:extLst>
              <a:ext uri="{FF2B5EF4-FFF2-40B4-BE49-F238E27FC236}">
                <a16:creationId xmlns:a16="http://schemas.microsoft.com/office/drawing/2014/main" id="{289519FB-1EC0-E60F-85DD-D828FDA1BB8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47472" y="1417081"/>
            <a:ext cx="8567928" cy="34978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While data is useful, it suffers from: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Availability &amp; Representativeness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600" i="1" dirty="0"/>
              <a:t>Does relevant data exist, and does it accurately reflect the problem domain?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Data Imbalance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600" i="1" dirty="0"/>
              <a:t>Is there an equal distribution of classes or categories?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Privacy &amp; Compliance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600" i="1" dirty="0"/>
              <a:t>Does the storage or use of data adhere to legal and ethical standards?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Missing or Incorrect Data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600" i="1" dirty="0"/>
              <a:t>Are there gaps or errors caused by the data collection?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Anomalies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600" i="1" dirty="0"/>
              <a:t>Are there outliers or unexpected values?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Bias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600" i="1" dirty="0"/>
              <a:t>Are there systematic errors in the data that lead to unfair/inaccurate analysis?</a:t>
            </a:r>
          </a:p>
        </p:txBody>
      </p:sp>
    </p:spTree>
    <p:extLst>
      <p:ext uri="{BB962C8B-B14F-4D97-AF65-F5344CB8AC3E}">
        <p14:creationId xmlns:p14="http://schemas.microsoft.com/office/powerpoint/2010/main" val="250417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>
          <a:extLst>
            <a:ext uri="{FF2B5EF4-FFF2-40B4-BE49-F238E27FC236}">
              <a16:creationId xmlns:a16="http://schemas.microsoft.com/office/drawing/2014/main" id="{7F835F3A-C441-C60D-AC0A-1280F8153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8" title="robotic-arm-interacting-with-logistics-data-interface.jpg">
            <a:extLst>
              <a:ext uri="{FF2B5EF4-FFF2-40B4-BE49-F238E27FC236}">
                <a16:creationId xmlns:a16="http://schemas.microsoft.com/office/drawing/2014/main" id="{8BBC3ACE-6C42-0DDD-F43D-83E8305A8E39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395" t="14555" r="1724" b="14199"/>
          <a:stretch/>
        </p:blipFill>
        <p:spPr>
          <a:xfrm>
            <a:off x="342900" y="342900"/>
            <a:ext cx="8443500" cy="3386100"/>
          </a:xfrm>
          <a:prstGeom prst="roundRect">
            <a:avLst>
              <a:gd name="adj" fmla="val 0"/>
            </a:avLst>
          </a:prstGeom>
        </p:spPr>
      </p:pic>
      <p:sp>
        <p:nvSpPr>
          <p:cNvPr id="182" name="Google Shape;182;p28">
            <a:extLst>
              <a:ext uri="{FF2B5EF4-FFF2-40B4-BE49-F238E27FC236}">
                <a16:creationId xmlns:a16="http://schemas.microsoft.com/office/drawing/2014/main" id="{C915561E-2CC4-97F9-DB84-94A13470E9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30750" y="3849950"/>
            <a:ext cx="7070400" cy="9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Unbounded Black"/>
                <a:ea typeface="Unbounded Black"/>
                <a:cs typeface="Unbounded Black"/>
                <a:sym typeface="Unbounded Black"/>
              </a:rPr>
              <a:t>WHAT</a:t>
            </a:r>
            <a:r>
              <a:rPr lang="en" dirty="0"/>
              <a:t> IS AI</a:t>
            </a:r>
            <a:endParaRPr dirty="0"/>
          </a:p>
        </p:txBody>
      </p:sp>
      <p:sp>
        <p:nvSpPr>
          <p:cNvPr id="183" name="Google Shape;183;p28">
            <a:extLst>
              <a:ext uri="{FF2B5EF4-FFF2-40B4-BE49-F238E27FC236}">
                <a16:creationId xmlns:a16="http://schemas.microsoft.com/office/drawing/2014/main" id="{2177B0B5-45F8-83E1-1C4F-0FFE180E614D}"/>
              </a:ext>
            </a:extLst>
          </p:cNvPr>
          <p:cNvSpPr txBox="1">
            <a:spLocks noGrp="1"/>
          </p:cNvSpPr>
          <p:nvPr>
            <p:ph type="title" idx="3"/>
          </p:nvPr>
        </p:nvSpPr>
        <p:spPr>
          <a:xfrm>
            <a:off x="342900" y="3800301"/>
            <a:ext cx="1283400" cy="91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02</a:t>
            </a:r>
            <a:endParaRPr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287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uture Technology Trends by Slidesgo">
  <a:themeElements>
    <a:clrScheme name="Simple Light">
      <a:dk1>
        <a:srgbClr val="FFFFFF"/>
      </a:dk1>
      <a:lt1>
        <a:srgbClr val="0B0F1A"/>
      </a:lt1>
      <a:dk2>
        <a:srgbClr val="FFFFFF"/>
      </a:dk2>
      <a:lt2>
        <a:srgbClr val="2DD4BF"/>
      </a:lt2>
      <a:accent1>
        <a:srgbClr val="2DD4B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2527</Words>
  <Application>Microsoft Office PowerPoint</Application>
  <PresentationFormat>On-screen Show (16:9)</PresentationFormat>
  <Paragraphs>437</Paragraphs>
  <Slides>50</Slides>
  <Notes>41</Notes>
  <HiddenSlides>3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0" baseType="lpstr">
      <vt:lpstr>Wingdings</vt:lpstr>
      <vt:lpstr>Unbounded Black</vt:lpstr>
      <vt:lpstr>Raleway</vt:lpstr>
      <vt:lpstr>Arial</vt:lpstr>
      <vt:lpstr>Unbounded</vt:lpstr>
      <vt:lpstr>Open Sans</vt:lpstr>
      <vt:lpstr>Unbounded ExtraBold</vt:lpstr>
      <vt:lpstr>Unbounded SemiBold</vt:lpstr>
      <vt:lpstr>Unbounded Light</vt:lpstr>
      <vt:lpstr>Future Technology Trends by Slidesgo</vt:lpstr>
      <vt:lpstr>AI  AN INTRODUCTION</vt:lpstr>
      <vt:lpstr>PowerPoint Presentation</vt:lpstr>
      <vt:lpstr>TABLE OF CONTENTS</vt:lpstr>
      <vt:lpstr>WHAT IS DATA</vt:lpstr>
      <vt:lpstr>DATA DEFINITIONS</vt:lpstr>
      <vt:lpstr>Data is Everywhere</vt:lpstr>
      <vt:lpstr>WE RECORD DATA IN MANY WAYS  THESE IMAGES ARE EXAMPLES OF THE TYPES OF DATA</vt:lpstr>
      <vt:lpstr>DATA CHALLENGES</vt:lpstr>
      <vt:lpstr>WHAT IS AI</vt:lpstr>
      <vt:lpstr>AI DEFINITION</vt:lpstr>
      <vt:lpstr>HOW AI DIFFERS FROM TRADITIONAL PROGRAMMING</vt:lpstr>
      <vt:lpstr>TYPES OF AI </vt:lpstr>
      <vt:lpstr>PowerPoint Presentation</vt:lpstr>
      <vt:lpstr>WHY DO WE USE AI?</vt:lpstr>
      <vt:lpstr>HOW MACHINES LEARN</vt:lpstr>
      <vt:lpstr>SUPERVISED LEARNING</vt:lpstr>
      <vt:lpstr>LINEAR REGRESSION</vt:lpstr>
      <vt:lpstr>DECISION  TREES</vt:lpstr>
      <vt:lpstr>UNSUPERVISED LEARNING</vt:lpstr>
      <vt:lpstr>K-MEANS CLUSTERING</vt:lpstr>
      <vt:lpstr>REINFORCEMENT LEARNING</vt:lpstr>
      <vt:lpstr>DEEP LEARNING</vt:lpstr>
      <vt:lpstr>ACTING LIKE AI</vt:lpstr>
      <vt:lpstr>PowerPoint Presentation</vt:lpstr>
      <vt:lpstr>PowerPoint Presentation</vt:lpstr>
      <vt:lpstr>PowerPoint Presentation</vt:lpstr>
      <vt:lpstr>Part 3: Ad Assignment (8 mins)</vt:lpstr>
      <vt:lpstr>PowerPoint Presentation</vt:lpstr>
      <vt:lpstr>PowerPoint Presentation</vt:lpstr>
      <vt:lpstr>PowerPoint Presentation</vt:lpstr>
      <vt:lpstr>APPLICATIONS OF AI</vt:lpstr>
      <vt:lpstr>EXAMPLES OF AI</vt:lpstr>
      <vt:lpstr>Google Veo 3</vt:lpstr>
      <vt:lpstr>DISCUSSION OF GOOGLE VEO 3</vt:lpstr>
      <vt:lpstr>PowerPoint Presentation</vt:lpstr>
      <vt:lpstr>DISCUSSION OF CHATGPT</vt:lpstr>
      <vt:lpstr>SHOULD AI REPLACE HUMAN JOBS? </vt:lpstr>
      <vt:lpstr>BENEFITS OF AI</vt:lpstr>
      <vt:lpstr>BENEFITS OF AI</vt:lpstr>
      <vt:lpstr>PowerPoint Presentation</vt:lpstr>
      <vt:lpstr>HOW DO YOU USE AI IN YOUR LIFE?</vt:lpstr>
      <vt:lpstr>ISSUES OF AI</vt:lpstr>
      <vt:lpstr>EXAMPLES OF BIAS IN AI</vt:lpstr>
      <vt:lpstr>PowerPoint Presentation</vt:lpstr>
      <vt:lpstr>PowerPoint Presentation</vt:lpstr>
      <vt:lpstr>WHAT ISSUES HAVE YOU ENCOUNTERED?</vt:lpstr>
      <vt:lpstr>RESPONSIBLE AI</vt:lpstr>
      <vt:lpstr>PowerPoint Presentation</vt:lpstr>
      <vt:lpstr>HOW DO WE ENSURE AI IS USED RESPONSIBLY?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Jack Burnett</cp:lastModifiedBy>
  <cp:revision>3</cp:revision>
  <dcterms:modified xsi:type="dcterms:W3CDTF">2026-04-30T13:46:03Z</dcterms:modified>
</cp:coreProperties>
</file>